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78" r:id="rId4"/>
  </p:sldMasterIdLst>
  <p:handoutMasterIdLst>
    <p:handoutMasterId r:id="rId17"/>
  </p:handoutMasterIdLst>
  <p:sldIdLst>
    <p:sldId id="256" r:id="rId5"/>
    <p:sldId id="258" r:id="rId6"/>
    <p:sldId id="257" r:id="rId7"/>
    <p:sldId id="298" r:id="rId8"/>
    <p:sldId id="324" r:id="rId9"/>
    <p:sldId id="325" r:id="rId10"/>
    <p:sldId id="326" r:id="rId11"/>
    <p:sldId id="327" r:id="rId12"/>
    <p:sldId id="328" r:id="rId13"/>
    <p:sldId id="329" r:id="rId14"/>
    <p:sldId id="296" r:id="rId15"/>
    <p:sldId id="297" r:id="rId16"/>
  </p:sldIdLst>
  <p:sldSz cx="18288000" cy="10287000"/>
  <p:notesSz cx="6858000" cy="9144000"/>
  <p:embeddedFontLst>
    <p:embeddedFont>
      <p:font typeface="#9Slide02 Noi dung dai" panose="02000000000000000000" pitchFamily="2" charset="0"/>
      <p:regular r:id="rId18"/>
    </p:embeddedFont>
    <p:embeddedFont>
      <p:font typeface="#9Slide02 Tieu de dai" panose="02000000000000000000" pitchFamily="2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0099FF"/>
    <a:srgbClr val="F9EEE4"/>
    <a:srgbClr val="F6CF69"/>
    <a:srgbClr val="FF3399"/>
    <a:srgbClr val="FF00FF"/>
    <a:srgbClr val="3B6386"/>
    <a:srgbClr val="D486A4"/>
    <a:srgbClr val="E59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1029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2952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>
            <a:extLst>
              <a:ext uri="{FF2B5EF4-FFF2-40B4-BE49-F238E27FC236}">
                <a16:creationId xmlns:a16="http://schemas.microsoft.com/office/drawing/2014/main" id="{64EAC370-AD5E-B7E2-78C6-7ED77E696C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EAF9E23A-37F6-55CB-CA89-2FDB7E4EDD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C7860-84EF-4700-857E-7AA5F9EE5B4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D7AED06-560A-BB3C-DF21-6A3D65DA53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72EC23CC-E316-5D49-3BEC-7CDDE6A8BB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16D77-62AE-4295-9609-7881933A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23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8T04:37:29.46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182 130,'4146'0,"-3594"-18,-297-25,-77 9,-64 18,154-3,619 19,-366 2,1179-2,-1246 24,-426-20,359 41,2-16,-147-19,285 7,-441-13,93 16,20 2,426-15,-375-9,2953 2,-1619 0,-1471 6,162 27,37 4,-201-33,-56-4,0 2,107 20,131 45,-188-47,-53-12,-1 3,0 2,55 21,91 69,12 6,-116-76,158 36,-79-26,-87-16,-75-23,0 0,0 1,0 1,-1 0,15 10,-22-14,0 0,0 0,0 1,0-1,0 0,0 1,-1-1,3 4,-4-5,1 1,-1-1,1 0,-1 0,0 1,0-1,0 0,1 1,-1-1,0 0,-1 1,1-1,0 0,-1 3,0-2,0 0,0 0,-1 0,1 0,-1 0,0 0,1 0,-1 0,0-1,0 1,0-1,0 1,0-1,0 0,-1 0,1 0,0 0,-4 1,-11 3,0-1,0 0,-1-1,-26 0,-76-4,75 0,28 0,-29 0,-85 8,60 3,-116 14,6-3,20-3,-314 4,-2-23,160-1,-9476 2,9775 0,0-1,1 0,-1-1,1-1,0-1,0 0,-25-11,21 7,-8-6,-1 3,-1 0,-58-12,-49 0,-90-9,165 28,-68-7,93 6,-49-10,-170-4,233 21,-1 1,0 1,1 1,-42 15,-39 9,-75 17,-28 5,118-40,-150 2,172-10,-131 26,46-5,-159-4,-1-21,140-1,-2101 1,1264 1,978 0,-1 2,1 1,0 1,-63 17,29 0,-102 27,-55-6,208-40,-1 2,1 0,0 1,0 0,1 1,-17 10,29-15,0 0,0 0,0 0,0 1,0-1,1 1,-1 0,0-1,1 1,0 0,-1 0,1 0,0 0,0 0,0 0,-1 3,2-4,0 0,0 0,0 0,0 0,0-1,0 1,0 0,0 0,0 0,1 0,-1-1,0 1,1 0,-1 0,1 0,-1-1,1 2,1 0,0-1,-1 1,1 0,0-1,0 1,0-1,0 0,4 2,83 36,188 54,-47-51,-165-33,0 2,92 28,-22 19,-15-5,165 27,-201-59,2-2,0-4,1-3,90-1,63 13,-11 0,248-22,-249-4,827 3,-846-14,-32 1,461 10,-325 3,218-1,-302-15,-6-18,-35 4,361-18,8 41,594 9,-668-4,-401 1,298 10,-288-3,89 10,165 23,-330-39,176 20,111 8,-221-26,118 10,66 38,-216-40,-4-2,435 74,-95-65,2-20,-132 13,-59 0,606-9,-411-3,3341 1,-2446 0,-1240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8T04:41:30.652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0 134,'1927'0,"-1901"-1,0-1,-1 0,49-11,71-27,5-2,-86 31,-1 1,115-3,132 15,-161 1,637-2,-485-1,131 30,-214-9,71 1,241 22,-6 16,-187-10,-44-8,-57-8,-35 0,167 19,-347-51,71 9,-81-9,0 0,0 1,-1 0,1 1,18 8,-29-12,1 0,-1 0,1 1,-1-1,2 0,-2 0,1 1,-1-1,1 0,-1 1,1-1,-1 1,0-1,1 0,-1 1,0-1,1 1,-1-1,0 1,2-1,-2 1,0-1,0 1,0 0,0-1,1 1,-1-1,0 2,-1-1,-1 0,2-1,-1 1,0 0,0-1,0 1,0 0,-1-1,2 1,-1-1,0 0,0 1,0-1,0 0,-3 1,-16 3,-1-1,-20 2,18-3,-39 7,-61 26,85-22,-2-1,-83 13,-81-13,-7-16,178 4,-289-13,-175-3,-394 17,299-41,74 1,64 38,202 4,225-3,1 2,-1 1,2 0,-36 10,-96 34,105-29,-2-2,-76 14,-342 21,1-30,384-19,1 3,-98 16,6 20,64-15,-456 80,471-94,-195 35,278-44,2 0,-1 2,1-1,0 1,1 1,-18 10,25-12,0-1,0 1,2 1,-1-1,0 0,1 1,-1 0,1 0,1 0,-1 1,1-1,-1 1,2-1,0 1,-3 9,4-4,-1 0,0 1,2-1,0 0,2 1,-1-1,0 0,1 0,2 0,-1 0,2 0,0 0,-1-1,2 0,10 15,-6-12,0-1,1 0,1 0,0-1,1 0,0-1,1 0,0-1,0 0,32 14,-1-7,1-1,1-2,-1-1,2-3,0-1,59 3,296-6,-268-7,960 0,-662 2,-373-3,0-2,109-22,-26 3,31-5,-103 15,0 2,85-3,193 28,-107 0,234-22,45-9,1 19,-194 0,1497-1,-1758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8T04:41:37.545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1,'427'0,"-368"3,100 17,-105-10,1-3,76 0,61-17,65-1,125 22,-222-2,-6-1,-17 12,-17-2,143-4,1-15,-91-1,1569 1,-907 2,-776 2,78 14,-55-6,-14-2,121 31,-165-33,39 13,1-4,81 11,-39-19,22 3,-14 1,149 22,-192-19,209 32,-251-44,-8-2,28 7,-43-7,-1 0,0 1,0 0,0 0,0 0,0 0,-1 1,1 0,-1 0,6 4,-9-6,1 1,-1-1,0 0,0 0,0 1,0-1,0 1,0-1,0 1,0-1,-1 1,1-1,0 1,-1 0,0-1,1 1,-1 0,0-1,0 1,0 0,0 0,0-1,0 1,0 0,-1-1,1 1,0 0,-2 2,0-1,0 0,0 0,0 0,0 0,-1-1,1 1,-1-1,1 0,-1 0,0 0,0 0,0 0,-6 3,-10 2,0-1,0 0,0-2,-1 0,-22 2,-104 0,127-6,-138 0,-136 6,-86 11,313-14,-95 18,2 0,-83-17,33-1,13 19,17-1,-311-14,301-9,-992 2,1161 1,0 0,0 2,-36 8,-54 25,30-9,21-11,0-3,-2-2,1-3,-1-3,-63-2,-680-8,749 7,0 3,-82 18,88-15,0-2,0-2,-1-2,-88-9,5-5,-1 7,-158 13,176 1,31-4,-161 32,234-34,0 0,0 1,0 0,1 1,-22 13,30-16,0 0,0 0,0 0,0 1,1-1,-1 1,1 0,-1 0,1-1,0 2,0-1,0 0,1 0,-1 0,1 1,0-1,0 1,0-1,0 1,0 0,1-1,0 1,0 0,0 5,1-5,0 0,0 0,0 0,1 0,-1 0,1 0,0-1,0 1,1 0,-1-1,1 0,0 1,-1-1,1 0,1 0,-1-1,0 1,5 2,7 3,0 1,0-2,19 7,-22-10,84 28,-42-14,-17-7,0-2,67 9,79-8,-152-8,1 0,39 9,60 21,-1-1,19-12,-18-3,-30 1,178 7,-8 0,-30 0,237-22,-251-3,1571 1,-1739 3,103 18,5 2,330-15,-330-10,-96 1,330-10,92-6,-474 17,0-1,0 0,0-1,0-1,0-1,-1-1,21-8,-31 10,27-12,1 2,1 1,62-12,-39 19,65 2,-70 4,83-11,-83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8T04:50:22.51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0 177,'1'-2,"1"0,-1 0,1 0,-1 0,1 0,0 0,-1 0,1 1,0-1,0 0,1 1,-1 0,4-2,2-1,1 1,13-2,-17 4,31-7,1 2,0 2,53 1,113 14,-114-5,23 0,117 11,370 38,-508-53,-1-5,1-3,96-19,-152 17,302-47,-106 22,-127 16,104-2,-86 10,22-15,-84 10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8T04:50:26.38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0 515,'950'0,"-879"-3,-1-3,122-26,-152 22,63-24,34-25,11-5,-111 51,0 1,45-8,-22 11,90-2,62 12,-149 0,-22 0,10 1,-1-3,66-9,150-48,-180 38,5 2,103-5,-154 19,27-6,-1-4,91-30,-74 20,-12 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8T04:50:42.969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1 567,'11'-9,"0"1,1 0,0 0,1 1,-1 1,28-10,-31 12,24-8,1 1,0 2,39-6,106-5,-16 2,268-30,-381 47,-8 0,0-1,42-9,-18-3,129-19,-160 29,-1-2,56-17,65-32,-64 21,3 2,172-36,15 16,-115 27,-97 18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8T04:50:50.702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1 588,'6'-1,"1"1,-1-1,0 0,0-1,1 0,-1 0,0 0,6-4,8-2,-18 7,192-72,-140 55,96-17,-66 24,101 0,86 14,-126 0,444-2,-429-1,-118-1,-1-2,1-2,-1-1,0-3,0-1,52-21,-36 12,87-17,-131 33,55-16,-1-2,80-39,-15 6,-79 33,132-44,-147 53,2 3,76-9,38 7,-82 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8T04:37:29.46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182 130,'4146'0,"-3594"-18,-297-25,-77 9,-64 18,154-3,619 19,-366 2,1179-2,-1246 24,-426-20,359 41,2-16,-147-19,285 7,-441-13,93 16,20 2,426-15,-375-9,2953 2,-1619 0,-1471 6,162 27,37 4,-201-33,-56-4,0 2,107 20,131 45,-188-47,-53-12,-1 3,0 2,55 21,91 69,12 6,-116-76,158 36,-79-26,-87-16,-75-23,0 0,0 1,0 1,-1 0,15 10,-22-14,0 0,0 0,0 1,0-1,0 0,0 1,-1-1,3 4,-4-5,1 1,-1-1,1 0,-1 0,0 1,0-1,0 0,1 1,-1-1,0 0,-1 1,1-1,0 0,-1 3,0-2,0 0,0 0,-1 0,1 0,-1 0,0 0,1 0,-1 0,0-1,0 1,0-1,0 1,0-1,0 0,-1 0,1 0,0 0,-4 1,-11 3,0-1,0 0,-1-1,-26 0,-76-4,75 0,28 0,-29 0,-85 8,60 3,-116 14,6-3,20-3,-314 4,-2-23,160-1,-9476 2,9775 0,0-1,1 0,-1-1,1-1,0-1,0 0,-25-11,21 7,-8-6,-1 3,-1 0,-58-12,-49 0,-90-9,165 28,-68-7,93 6,-49-10,-170-4,233 21,-1 1,0 1,1 1,-42 15,-39 9,-75 17,-28 5,118-40,-150 2,172-10,-131 26,46-5,-159-4,-1-21,140-1,-2101 1,1264 1,978 0,-1 2,1 1,0 1,-63 17,29 0,-102 27,-55-6,208-40,-1 2,1 0,0 1,0 0,1 1,-17 10,29-15,0 0,0 0,0 0,0 1,0-1,1 1,-1 0,0-1,1 1,0 0,-1 0,1 0,0 0,0 0,0 0,-1 3,2-4,0 0,0 0,0 0,0 0,0-1,0 1,0 0,0 0,0 0,1 0,-1-1,0 1,1 0,-1 0,1 0,-1-1,1 2,1 0,0-1,-1 1,1 0,0-1,0 1,0-1,0 0,4 2,83 36,188 54,-47-51,-165-33,0 2,92 28,-22 19,-15-5,165 27,-201-59,2-2,0-4,1-3,90-1,63 13,-11 0,248-22,-249-4,827 3,-846-14,-32 1,461 10,-325 3,218-1,-302-15,-6-18,-35 4,361-18,8 41,594 9,-668-4,-401 1,298 10,-288-3,89 10,165 23,-330-39,176 20,111 8,-221-26,118 10,66 38,-216-40,-4-2,435 74,-95-65,2-20,-132 13,-59 0,606-9,-411-3,3341 1,-2446 0,-1240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8T04:41:11.75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148 52,'27'-9,"1"1,0 0,55-5,85 2,-160 11,578-3,-308 5,2564-2,-507 0,-2264 3,1 2,-1 4,77 20,-9-5,-9-3,220 36,-95-18,184 23,-1 0,-191-16,83 15,-6-19,-175-32,-136-10,-12 0,-3 0,-19-2,-694-6,478 9,-360 0,302 22,151-7,-121 20,103-12,76-10,1 3,-134 47,6-2,163-52,0-2,-70 3,10-11,50 0,-109 11,-409 44,-117-42,0-16,105 0,-2887 3,3459 0,13-1,0 1,0 0,-1 0,1 0,0 1,0 0,-1 0,-6 2,12-3,0 0,0 0,0 0,0 0,0 0,0 0,0 0,0 0,0 0,0 0,0 0,0 0,0 1,-1-1,1 0,0 0,0 0,0 0,0 0,0 0,0 0,0 0,0 0,0 0,0 0,0 0,0 0,0 1,0-1,0 0,0 0,0 0,0 0,0 0,0 0,0 0,0 0,1 0,-1 0,0 0,0 0,0 0,0 1,0-1,0 0,0 0,0 0,0 0,0 0,0 0,0 0,0 0,0 0,0 0,10 6,419 223,-390-210,2-2,1-1,79 19,250 64,-240-62,2-5,1-6,1-6,225 4,-289-24,256 13,69 33,-106 10,-100-16,1-16,216-22,-207-6,913 4,-585 0,951 0,-1415 2,1 3,94 19,-97-15,93 4,63-13,-113-2,593 2,-470-13,-69 3,-82 4,0-3,0-3,82-25,-106 20,-40 9,-13 8,0 0,0 0,0 0,0 0,0 0,0-1,1 1,-1 0,0 0,0 0,0 0,0-1,0 1,0 0,0 0,0 0,0-1,0 1,0 0,0 0,0 0,0 0,0-1,0 1,0 0,0 0,0 0,0-1,0 1,0 0,0 0,0-1,-2 1,1-1,0 0,0 0,-1 0,1 1,0-1,-1 1,1-1,0 1,-1 0,-1-1,-22-3,0 2,0 0,-30 2,23 1,-1538 3,1511-4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8T04:41:19.82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 1,'1958'0,"-1644"26,-65-1,-210-22,0 2,42 10,72 27,-138-38,91 27,2-4,1-6,147 10,120 13,-38-3,220-19,3-23,-268-1,154 1,-421 2,1 1,52 11,49 22,-35-8,-21-11,1-3,86 4,146-9,-121-5,40 16,-57-3,605-3,-593-13,-56-2,146 4,-252-1,33 5,-36-1,-14-5,0 0,0 0,0 1,0-1,0 0,0 0,0 0,1 0,-1 0,0 0,0 0,0 1,0-1,0 0,0 0,0 0,0 0,0 0,0 0,0 1,0-1,0 0,0 0,0 0,0 0,0 0,0 1,0-1,0 0,0 0,0 0,0 0,0 0,-1 0,1 0,0 1,0-1,0 0,0 0,0 0,0 0,0 0,0 0,0 0,-1 0,1 0,0 0,0 1,0-1,0 0,0 0,0 0,-1 0,1 0,0 0,0 0,-10 3,1-1,-1 0,-16 1,-190 14,47-5,-795 34,943-46,1 1,-1 2,-34 7,-56 24,66-19,-63 12,-15-4,-184 27,-268-34,490-13,-146 23,-42-3,0-24,125 0,-1244 0,1340-1,0-2,1-3,-81-20,34 5,-1 4,-1 5,-128-1,-242 16,119 1,144-5,-244 4,275 10,-17 0,124-7,-78 15,-23 3,115-19,-73 8,75-1,-53 8,71-14,1 2,0 2,0 1,0 1,2 2,0 1,0 2,-32 22,55-33,1 1,0 1,0-1,1 1,-11 12,16-16,1-1,-1 0,1 0,0 0,0 1,0-1,0 1,0-1,0 1,0-1,1 1,-1-1,1 1,0 0,0-1,0 1,0-1,0 1,1 0,-1-1,1 1,0-1,-1 1,1-1,0 1,2 2,2 2,0 0,0 0,1-1,0 0,0 0,0 0,1-1,0 0,0 0,0-1,0 0,13 5,11 3,61 14,-79-22,64 15,1-4,0-3,102 3,265-15,-175-2,314 2,-279 24,-99-3,118 19,-295-34,-1 1,40 16,50 28,-68-28,-17-10,1-1,0-2,1-1,0-2,0-1,62 1,224 22,-289-25,316 16,3-22,-129 0,340 2,-519 2,0 2,59 13,42 6,4-16,-86-6,0 3,110 21,-12 22,-97-26,1-3,79 12,71-17,2-17,-64 1,-16 2,238-9,-245 0,152-16,12-3,-195 20,112-23,-193 29,172-38,-183 40,22-3,0-1,0-2,0-1,43-18,39-36,-73 36,-36 25,0 1,-1-1,1 0,-1 1,1-1,0 0,-1 1,1-1,-1 0,1 0,-1 1,0-1,1 0,-1 0,0 0,1 1,-1-1,0 0,0 0,0 0,0-1,0 1,0 0,-1 1,1-1,-1 0,1 1,-1-1,1 0,-1 1,1-1,-1 1,1-1,-1 1,0-1,1 1,-1-1,0 1,1 0,-1-1,-1 1,-4-2,-1 0,1 0,-1 1,-11-1,-319 0,204 6,-195-3,278-3,-101-19,-2-1,-190 15,328 7,-27-1,0-3,-60-13,2 0,41 11,9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8T04:41:30.652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0 134,'1650'0,"-1628"-1,0-1,0 0,41-11,61-27,5-2,-75 31,0 1,99-3,112 15,-137 1,545-2,-416-1,113 30,-183-9,60 1,207 22,-5 16,-161-10,-37-8,-49-8,-30 0,143 19,-297-51,61 9,-70-9,1 0,-1 1,0 0,0 1,16 8,-25-12,1 0,-1 0,1 1,-1-1,1 0,-1 0,1 1,-1-1,1 0,-1 1,1-1,-1 1,0-1,1 0,-1 1,0-1,1 1,-1-1,0 1,1-1,-1 1,0-1,0 1,0 0,0-1,1 1,-1-1,0 2,-1-1,0 0,1-1,-1 1,0 0,0-1,0 1,0 0,0-1,1 1,-1-1,0 0,0 1,0-1,0 0,-2 1,-14 3,-1-1,-17 2,15-3,-33 7,-52 26,72-22,-1-1,-71 13,-70-13,-6-16,153 4,-248-13,-149-3,-338 17,256-41,64 1,54 38,173 4,193-3,1 2,-1 1,1 0,-30 10,-82 34,89-29,-1-2,-65 14,-293 21,0-30,330-19,0 3,-83 16,4 20,56-15,-391 80,403-94,-167 35,239-44,1 0,-1 2,1-1,0 1,1 1,-16 10,22-12,0-1,0 1,1 1,0-1,0 0,0 1,0 0,1 0,0 0,0 1,0-1,0 1,1-1,0 1,-2 9,3-4,-1 0,1 1,1-1,0 0,1 1,0-1,0 0,1 0,1 0,0 0,1 0,0 0,0-1,1 0,9 15,-6-12,1-1,0 0,1 0,1-1,0 0,0-1,1 0,0-1,0 0,27 14,0-7,0-1,1-2,0-1,1-3,0-1,51 3,253-6,-230-7,823 0,-568 2,-318-3,-1-2,94-22,-23 3,27-5,-88 15,0 2,72-3,166 28,-92 0,201-22,38-9,1 19,-166 0,1281-1,-1505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8T04:41:37.545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1,'427'0,"-368"3,100 17,-105-10,1-3,76 0,61-17,65-1,125 22,-222-2,-6-1,-17 12,-17-2,143-4,1-15,-91-1,1569 1,-907 2,-776 2,78 14,-55-6,-14-2,121 31,-165-33,39 13,1-4,81 11,-39-19,22 3,-14 1,149 22,-192-19,209 32,-251-44,-8-2,28 7,-43-7,-1 0,0 1,0 0,0 0,0 0,0 0,-1 1,1 0,-1 0,6 4,-9-6,1 1,-1-1,0 0,0 0,0 1,0-1,0 1,0-1,0 1,0-1,-1 1,1-1,0 1,-1 0,0-1,1 1,-1 0,0-1,0 1,0 0,0 0,0-1,0 1,0 0,-1-1,1 1,0 0,-2 2,0-1,0 0,0 0,0 0,0 0,-1-1,1 1,-1-1,1 0,-1 0,0 0,0 0,0 0,-6 3,-10 2,0-1,0 0,0-2,-1 0,-22 2,-104 0,127-6,-138 0,-136 6,-86 11,313-14,-95 18,2 0,-83-17,33-1,13 19,17-1,-311-14,301-9,-992 2,1161 1,0 0,0 2,-36 8,-54 25,30-9,21-11,0-3,-2-2,1-3,-1-3,-63-2,-680-8,749 7,0 3,-82 18,88-15,0-2,0-2,-1-2,-88-9,5-5,-1 7,-158 13,176 1,31-4,-161 32,234-34,0 0,0 1,0 0,1 1,-22 13,30-16,0 0,0 0,0 0,0 1,1-1,-1 1,1 0,-1 0,1-1,0 2,0-1,0 0,1 0,-1 0,1 1,0-1,0 1,0-1,0 1,0 0,1-1,0 1,0 0,0 5,1-5,0 0,0 0,0 0,1 0,-1 0,1 0,0-1,0 1,1 0,-1-1,1 0,0 1,-1-1,1 0,1 0,-1-1,0 1,5 2,7 3,0 1,0-2,19 7,-22-10,84 28,-42-14,-17-7,0-2,67 9,79-8,-152-8,1 0,39 9,60 21,-1-1,19-12,-18-3,-30 1,178 7,-8 0,-30 0,237-22,-251-3,1571 1,-1739 3,103 18,5 2,330-15,-330-10,-96 1,330-10,92-6,-474 17,0-1,0 0,0-1,0-1,0-1,-1-1,21-8,-31 10,27-12,1 2,1 1,62-12,-39 19,65 2,-70 4,83-11,-83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8T04:37:29.46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182 130,'4146'0,"-3594"-18,-297-25,-77 9,-64 18,154-3,619 19,-366 2,1179-2,-1246 24,-426-20,359 41,2-16,-147-19,285 7,-441-13,93 16,20 2,426-15,-375-9,2953 2,-1619 0,-1471 6,162 27,37 4,-201-33,-56-4,0 2,107 20,131 45,-188-47,-53-12,-1 3,0 2,55 21,91 69,12 6,-116-76,158 36,-79-26,-87-16,-75-23,0 0,0 1,0 1,-1 0,15 10,-22-14,0 0,0 0,0 1,0-1,0 0,0 1,-1-1,3 4,-4-5,1 1,-1-1,1 0,-1 0,0 1,0-1,0 0,1 1,-1-1,0 0,-1 1,1-1,0 0,-1 3,0-2,0 0,0 0,-1 0,1 0,-1 0,0 0,1 0,-1 0,0-1,0 1,0-1,0 1,0-1,0 0,-1 0,1 0,0 0,-4 1,-11 3,0-1,0 0,-1-1,-26 0,-76-4,75 0,28 0,-29 0,-85 8,60 3,-116 14,6-3,20-3,-314 4,-2-23,160-1,-9476 2,9775 0,0-1,1 0,-1-1,1-1,0-1,0 0,-25-11,21 7,-8-6,-1 3,-1 0,-58-12,-49 0,-90-9,165 28,-68-7,93 6,-49-10,-170-4,233 21,-1 1,0 1,1 1,-42 15,-39 9,-75 17,-28 5,118-40,-150 2,172-10,-131 26,46-5,-159-4,-1-21,140-1,-2101 1,1264 1,978 0,-1 2,1 1,0 1,-63 17,29 0,-102 27,-55-6,208-40,-1 2,1 0,0 1,0 0,1 1,-17 10,29-15,0 0,0 0,0 0,0 1,0-1,1 1,-1 0,0-1,1 1,0 0,-1 0,1 0,0 0,0 0,0 0,-1 3,2-4,0 0,0 0,0 0,0 0,0-1,0 1,0 0,0 0,0 0,1 0,-1-1,0 1,1 0,-1 0,1 0,-1-1,1 2,1 0,0-1,-1 1,1 0,0-1,0 1,0-1,0 0,4 2,83 36,188 54,-47-51,-165-33,0 2,92 28,-22 19,-15-5,165 27,-201-59,2-2,0-4,1-3,90-1,63 13,-11 0,248-22,-249-4,827 3,-846-14,-32 1,461 10,-325 3,218-1,-302-15,-6-18,-35 4,361-18,8 41,594 9,-668-4,-401 1,298 10,-288-3,89 10,165 23,-330-39,176 20,111 8,-221-26,118 10,66 38,-216-40,-4-2,435 74,-95-65,2-20,-132 13,-59 0,606-9,-411-3,3341 1,-2446 0,-1240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8T04:41:11.75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124 52,'23'-9,"0"1,1 0,45-5,72 2,-134 11,484-3,-258 5,2151-2,-426 0,-1899 3,2 2,-2 4,65 20,-7-5,-8-3,185 36,-81-18,156 23,-2 0,-160-16,70 15,-6-19,-146-32,-114-10,-10 0,-3 0,-15-2,-583-6,402 9,-303 0,253 22,128-7,-102 20,86-12,64-10,0 3,-111 47,4-2,137-52,0-2,-59 3,9-11,42 0,-92 11,-343 44,-97-42,-1-16,88 0,-2421 3,2901 0,11-1,0 1,0 0,-1 0,0 0,1 1,0 0,-1 0,-5 2,10-3,0 0,0 0,0 0,0 0,0 0,0 0,0 0,0 0,0 0,0 0,0 0,0 0,0 1,-1-1,1 0,0 0,0 0,0 0,0 0,0 0,0 0,0 0,0 0,0 0,0 0,0 0,0 0,0 1,0-1,0 0,0 0,0 0,0 0,0 0,0 0,0 0,0 0,1 0,-1 0,0 0,0 0,0 0,0 1,0-1,0 0,0 0,0 0,0 0,0 0,0 0,0 0,0 0,0 0,0 0,8 6,352 223,-327-210,1-2,1-1,67 19,209 64,-201-62,1-5,2-6,0-6,189 4,-243-24,216 13,57 33,-89 10,-84-16,1-16,182-22,-175-6,767 4,-492 0,799 0,-1188 2,2 3,78 19,-81-15,78 4,53-13,-95-2,498 2,-395-13,-58 3,-68 4,-1-3,1-3,68-25,-88 20,-35 9,-10 8,0 0,0 0,0 0,0 0,0 0,0-1,1 1,-1 0,0 0,0 0,0 0,0-1,0 1,0 0,0 0,0 0,0-1,0 1,0 0,0 0,0 0,0 0,0-1,0 1,0 0,0 0,0 0,0-1,0 1,0 0,0 0,0-1,-1 1,0-1,0 0,0 0,-1 0,2 1,-1-1,-1 1,1-1,0 1,0 0,-2-1,-18-3,0 2,0 0,-25 2,19 1,-1289 3,1266-4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8T04:41:19.82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 1,'1958'0,"-1644"26,-65-1,-210-22,0 2,42 10,72 27,-138-38,91 27,2-4,1-6,147 10,120 13,-38-3,220-19,3-23,-268-1,154 1,-421 2,1 1,52 11,49 22,-35-8,-21-11,1-3,86 4,146-9,-121-5,40 16,-57-3,605-3,-593-13,-56-2,146 4,-252-1,33 5,-36-1,-14-5,0 0,0 0,0 1,0-1,0 0,0 0,0 0,1 0,-1 0,0 0,0 0,0 1,0-1,0 0,0 0,0 0,0 0,0 0,0 0,0 1,0-1,0 0,0 0,0 0,0 0,0 0,0 1,0-1,0 0,0 0,0 0,0 0,0 0,-1 0,1 0,0 1,0-1,0 0,0 0,0 0,0 0,0 0,0 0,0 0,-1 0,1 0,0 0,0 1,0-1,0 0,0 0,0 0,-1 0,1 0,0 0,0 0,-10 3,1-1,-1 0,-16 1,-190 14,47-5,-795 34,943-46,1 1,-1 2,-34 7,-56 24,66-19,-63 12,-15-4,-184 27,-268-34,490-13,-146 23,-42-3,0-24,125 0,-1244 0,1340-1,0-2,1-3,-81-20,34 5,-1 4,-1 5,-128-1,-242 16,119 1,144-5,-244 4,275 10,-17 0,124-7,-78 15,-23 3,115-19,-73 8,75-1,-53 8,71-14,1 2,0 2,0 1,0 1,2 2,0 1,0 2,-32 22,55-33,1 1,0 1,0-1,1 1,-11 12,16-16,1-1,-1 0,1 0,0 0,0 1,0-1,0 1,0-1,0 1,0-1,1 1,-1-1,1 1,0 0,0-1,0 1,0-1,0 1,1 0,-1-1,1 1,0-1,-1 1,1-1,0 1,2 2,2 2,0 0,0 0,1-1,0 0,0 0,0 0,1-1,0 0,0 0,0-1,0 0,13 5,11 3,61 14,-79-22,64 15,1-4,0-3,102 3,265-15,-175-2,314 2,-279 24,-99-3,118 19,-295-34,-1 1,40 16,50 28,-68-28,-17-10,1-1,0-2,1-1,0-2,0-1,62 1,224 22,-289-25,316 16,3-22,-129 0,340 2,-519 2,0 2,59 13,42 6,4-16,-86-6,0 3,110 21,-12 22,-97-26,1-3,79 12,71-17,2-17,-64 1,-16 2,238-9,-245 0,152-16,12-3,-195 20,112-23,-193 29,172-38,-183 40,22-3,0-1,0-2,0-1,43-18,39-36,-73 36,-36 25,0 1,-1-1,1 0,-1 1,1-1,0 0,-1 1,1-1,-1 0,1 0,-1 1,0-1,1 0,-1 0,0 0,1 1,-1-1,0 0,0 0,0 0,0-1,0 1,0 0,-1 1,1-1,-1 0,1 1,-1-1,1 0,-1 1,1-1,-1 1,1-1,-1 1,0-1,1 1,-1-1,0 1,1 0,-1-1,-1 1,-4-2,-1 0,1 0,-1 1,-11-1,-319 0,204 6,-195-3,278-3,-101-19,-2-1,-190 15,328 7,-27-1,0-3,-60-13,2 0,41 11,9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21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71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20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28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89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34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96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9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93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30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51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4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35" indent="0" algn="ctr">
              <a:buNone/>
              <a:defRPr sz="3000"/>
            </a:lvl2pPr>
            <a:lvl3pPr marL="1371669" indent="0" algn="ctr">
              <a:buNone/>
              <a:defRPr sz="2700"/>
            </a:lvl3pPr>
            <a:lvl4pPr marL="2057504" indent="0" algn="ctr">
              <a:buNone/>
              <a:defRPr sz="2400"/>
            </a:lvl4pPr>
            <a:lvl5pPr marL="2743337" indent="0" algn="ctr">
              <a:buNone/>
              <a:defRPr sz="2400"/>
            </a:lvl5pPr>
            <a:lvl6pPr marL="3429171" indent="0" algn="ctr">
              <a:buNone/>
              <a:defRPr sz="2400"/>
            </a:lvl6pPr>
            <a:lvl7pPr marL="4115006" indent="0" algn="ctr">
              <a:buNone/>
              <a:defRPr sz="2400"/>
            </a:lvl7pPr>
            <a:lvl8pPr marL="4800840" indent="0" algn="ctr">
              <a:buNone/>
              <a:defRPr sz="2400"/>
            </a:lvl8pPr>
            <a:lvl9pPr marL="5486675" indent="0" algn="ctr">
              <a:buNone/>
              <a:defRPr sz="24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1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4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40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vi-VN"/>
              <a:t>Bấm biểu tượng để thêm hình ảnh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4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35" indent="0">
              <a:buNone/>
              <a:defRPr sz="2100"/>
            </a:lvl2pPr>
            <a:lvl3pPr marL="1371669" indent="0">
              <a:buNone/>
              <a:defRPr sz="1800"/>
            </a:lvl3pPr>
            <a:lvl4pPr marL="2057504" indent="0">
              <a:buNone/>
              <a:defRPr sz="1500"/>
            </a:lvl4pPr>
            <a:lvl5pPr marL="2743337" indent="0">
              <a:buNone/>
              <a:defRPr sz="1500"/>
            </a:lvl5pPr>
            <a:lvl6pPr marL="3429171" indent="0">
              <a:buNone/>
              <a:defRPr sz="1500"/>
            </a:lvl6pPr>
            <a:lvl7pPr marL="4115006" indent="0">
              <a:buNone/>
              <a:defRPr sz="1500"/>
            </a:lvl7pPr>
            <a:lvl8pPr marL="4800840" indent="0">
              <a:buNone/>
              <a:defRPr sz="1500"/>
            </a:lvl8pPr>
            <a:lvl9pPr marL="5486675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8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28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1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49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75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15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67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01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693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22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0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6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5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0099732-52C3-9FAB-92FA-45755C100229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E4D13F81-F1F3-8739-CB7B-3D4C6CF4419B}"/>
              </a:ext>
            </a:extLst>
          </p:cNvPr>
          <p:cNvSpPr/>
          <p:nvPr userDrawn="1"/>
        </p:nvSpPr>
        <p:spPr>
          <a:xfrm>
            <a:off x="-3991586" y="3783805"/>
            <a:ext cx="3810000" cy="8863965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Bài giảng thuộc dự án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Hỗ trợ BGĐT miễn phí cho giáo viên </a:t>
            </a:r>
            <a:r>
              <a:rPr lang="vi-VN" sz="270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của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1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Quý thầy cô có thể tải miễn phí bài giảng trên Nhóm zalo và FB của 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0" kern="1200" spc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Thầy cô có thể liên hệ admin số điện thoại, zalo 086.883.8870 để được hỗ trợ thêm vào nhóm. </a:t>
            </a: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Vui lòng không sử dụng bài giảng với mục đích thương mại. 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Chân thành cảm ơn!</a:t>
            </a:r>
            <a:endParaRPr lang="vi-VN" sz="2700">
              <a:effectLst/>
            </a:endParaRPr>
          </a:p>
        </p:txBody>
      </p:sp>
      <p:pic>
        <p:nvPicPr>
          <p:cNvPr id="13" name="Hình ảnh 12" descr="Ảnh có chứa phim hoạt hình, văn bản, vòng tròn, Đồ họa&#10;&#10;Mô tả được tạo tự động">
            <a:extLst>
              <a:ext uri="{FF2B5EF4-FFF2-40B4-BE49-F238E27FC236}">
                <a16:creationId xmlns:a16="http://schemas.microsoft.com/office/drawing/2014/main" id="{D9AE7F07-EBBF-7CBA-9860-B6F83F63C6A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3300" y="411957"/>
            <a:ext cx="3309372" cy="33093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589C9EE4-1C4B-807A-A86E-233648EEEB8A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44B6EF64-72BE-CB2E-572F-2BCE820B113D}"/>
              </a:ext>
            </a:extLst>
          </p:cNvPr>
          <p:cNvSpPr/>
          <p:nvPr userDrawn="1"/>
        </p:nvSpPr>
        <p:spPr>
          <a:xfrm>
            <a:off x="-3991586" y="3783805"/>
            <a:ext cx="3810000" cy="8863965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Bài giảng thuộc dự án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Hỗ trợ BGĐT miễn phí cho giáo viên </a:t>
            </a:r>
            <a:r>
              <a:rPr lang="vi-VN" sz="270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của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1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Quý thầy cô có thể tải miễn phí bài giảng trên Nhóm zalo và FB của 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0" kern="1200" spc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Thầy cô có thể liên hệ admin số điện thoại, zalo 086.883.8870 để được hỗ trợ thêm vào nhóm. </a:t>
            </a: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Vui lòng không sử dụng bài giảng với mục đích thương mại. 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Chân thành cảm ơn!</a:t>
            </a:r>
            <a:endParaRPr lang="vi-VN" sz="2700">
              <a:effectLst/>
            </a:endParaRPr>
          </a:p>
        </p:txBody>
      </p:sp>
      <p:pic>
        <p:nvPicPr>
          <p:cNvPr id="10" name="Hình ảnh 9" descr="Ảnh có chứa phim hoạt hình, văn bản, vòng tròn, Đồ họa&#10;&#10;Mô tả được tạo tự động">
            <a:extLst>
              <a:ext uri="{FF2B5EF4-FFF2-40B4-BE49-F238E27FC236}">
                <a16:creationId xmlns:a16="http://schemas.microsoft.com/office/drawing/2014/main" id="{C84805B8-8E50-B131-5F38-2B4B6CB643C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3300" y="411957"/>
            <a:ext cx="3309372" cy="33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6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A6BC39F1-D0F1-4CA4-405E-41FDE189AA5C}"/>
              </a:ext>
            </a:extLst>
          </p:cNvPr>
          <p:cNvSpPr txBox="1"/>
          <p:nvPr userDrawn="1"/>
        </p:nvSpPr>
        <p:spPr>
          <a:xfrm>
            <a:off x="0" y="-1696998"/>
            <a:ext cx="18288000" cy="55399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90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9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3303150" y="-3336333"/>
            <a:ext cx="24894300" cy="16926485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405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9137142" y="-13373100"/>
            <a:ext cx="13716" cy="137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9137142" y="23646384"/>
            <a:ext cx="13716" cy="137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0F8EF31A-855A-CF48-3589-139F7408CB94}"/>
              </a:ext>
            </a:extLst>
          </p:cNvPr>
          <p:cNvSpPr/>
          <p:nvPr userDrawn="1"/>
        </p:nvSpPr>
        <p:spPr>
          <a:xfrm>
            <a:off x="-3991586" y="3783805"/>
            <a:ext cx="3810000" cy="8863965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Bài giảng thuộc dự án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Hỗ trợ BGĐT miễn phí cho giáo viên </a:t>
            </a:r>
            <a:r>
              <a:rPr lang="vi-VN" sz="270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của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1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Quý thầy cô có thể tải miễn phí bài giảng trên Nhóm zalo và FB của 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0" kern="1200" spc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Thầy cô có thể liên hệ admin số điện thoại, zalo 086.883.8870 để được hỗ trợ thêm vào nhóm. </a:t>
            </a: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Vui lòng không sử dụng bài giảng với mục đích thương mại. 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Chân thành cảm ơn!</a:t>
            </a:r>
            <a:endParaRPr lang="vi-VN" sz="2700">
              <a:effectLst/>
            </a:endParaRPr>
          </a:p>
        </p:txBody>
      </p:sp>
      <p:pic>
        <p:nvPicPr>
          <p:cNvPr id="8" name="Hình ảnh 7" descr="Ảnh có chứa phim hoạt hình, văn bản, vòng tròn, Đồ họa&#10;&#10;Mô tả được tạo tự động">
            <a:extLst>
              <a:ext uri="{FF2B5EF4-FFF2-40B4-BE49-F238E27FC236}">
                <a16:creationId xmlns:a16="http://schemas.microsoft.com/office/drawing/2014/main" id="{7CB05D1C-A6A1-B009-5CA3-DE1CDFF8866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3300" y="411957"/>
            <a:ext cx="3309372" cy="33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4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371669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1371669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1028751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714586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2400420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3086255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3772089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924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757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591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69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04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171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006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84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67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>
          <p15:clr>
            <a:srgbClr val="F26B43"/>
          </p15:clr>
        </p15:guide>
        <p15:guide id="2" pos="57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24BBB9E-0297-CE37-9CEC-047592CAD341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54.png"/><Relationship Id="rId3" Type="http://schemas.microsoft.com/office/2007/relationships/hdphoto" Target="../media/hdphoto6.wdp"/><Relationship Id="rId7" Type="http://schemas.openxmlformats.org/officeDocument/2006/relationships/image" Target="../media/image51.png"/><Relationship Id="rId12" Type="http://schemas.openxmlformats.org/officeDocument/2006/relationships/customXml" Target="../ink/ink15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.xml"/><Relationship Id="rId11" Type="http://schemas.openxmlformats.org/officeDocument/2006/relationships/image" Target="../media/image53.png"/><Relationship Id="rId5" Type="http://schemas.openxmlformats.org/officeDocument/2006/relationships/image" Target="../media/image20.svg"/><Relationship Id="rId10" Type="http://schemas.openxmlformats.org/officeDocument/2006/relationships/customXml" Target="../ink/ink14.xml"/><Relationship Id="rId4" Type="http://schemas.openxmlformats.org/officeDocument/2006/relationships/image" Target="../media/image19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zalo.me/g/xmubkw031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https://www.facebook.com/groups/97636430684893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1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3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5" Type="http://schemas.microsoft.com/office/2007/relationships/hdphoto" Target="../media/hdphoto5.wdp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41.png"/><Relationship Id="rId3" Type="http://schemas.openxmlformats.org/officeDocument/2006/relationships/image" Target="../media/image20.svg"/><Relationship Id="rId7" Type="http://schemas.microsoft.com/office/2007/relationships/hdphoto" Target="../media/hdphoto5.wdp"/><Relationship Id="rId12" Type="http://schemas.openxmlformats.org/officeDocument/2006/relationships/customXml" Target="../ink/ink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5" Type="http://schemas.openxmlformats.org/officeDocument/2006/relationships/image" Target="../media/image42.png"/><Relationship Id="rId10" Type="http://schemas.openxmlformats.org/officeDocument/2006/relationships/customXml" Target="../ink/ink4.xml"/><Relationship Id="rId4" Type="http://schemas.openxmlformats.org/officeDocument/2006/relationships/customXml" Target="../ink/ink2.xml"/><Relationship Id="rId9" Type="http://schemas.openxmlformats.org/officeDocument/2006/relationships/image" Target="../media/image39.png"/><Relationship Id="rId1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customXml" Target="../ink/ink10.xml"/><Relationship Id="rId18" Type="http://schemas.openxmlformats.org/officeDocument/2006/relationships/image" Target="../media/image49.png"/><Relationship Id="rId3" Type="http://schemas.openxmlformats.org/officeDocument/2006/relationships/image" Target="../media/image20.svg"/><Relationship Id="rId7" Type="http://schemas.openxmlformats.org/officeDocument/2006/relationships/image" Target="../media/image36.png"/><Relationship Id="rId12" Type="http://schemas.openxmlformats.org/officeDocument/2006/relationships/image" Target="../media/image45.png"/><Relationship Id="rId17" Type="http://schemas.openxmlformats.org/officeDocument/2006/relationships/image" Target="../media/image48.png"/><Relationship Id="rId2" Type="http://schemas.openxmlformats.org/officeDocument/2006/relationships/image" Target="../media/image19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customXml" Target="../ink/ink9.xml"/><Relationship Id="rId5" Type="http://schemas.openxmlformats.org/officeDocument/2006/relationships/customXml" Target="../ink/ink7.xml"/><Relationship Id="rId15" Type="http://schemas.openxmlformats.org/officeDocument/2006/relationships/customXml" Target="../ink/ink11.xml"/><Relationship Id="rId10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customXml" Target="../ink/ink8.xml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AE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64330" y="-204071"/>
            <a:ext cx="3828074" cy="2560025"/>
          </a:xfrm>
          <a:custGeom>
            <a:avLst/>
            <a:gdLst/>
            <a:ahLst/>
            <a:cxnLst/>
            <a:rect l="l" t="t" r="r" b="b"/>
            <a:pathLst>
              <a:path w="3828074" h="2560025">
                <a:moveTo>
                  <a:pt x="0" y="0"/>
                </a:moveTo>
                <a:lnTo>
                  <a:pt x="3828074" y="0"/>
                </a:lnTo>
                <a:lnTo>
                  <a:pt x="3828074" y="2560024"/>
                </a:lnTo>
                <a:lnTo>
                  <a:pt x="0" y="2560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468628" y="512289"/>
            <a:ext cx="3798858" cy="3798858"/>
          </a:xfrm>
          <a:custGeom>
            <a:avLst/>
            <a:gdLst/>
            <a:ahLst/>
            <a:cxnLst/>
            <a:rect l="l" t="t" r="r" b="b"/>
            <a:pathLst>
              <a:path w="3798858" h="3798858">
                <a:moveTo>
                  <a:pt x="0" y="0"/>
                </a:moveTo>
                <a:lnTo>
                  <a:pt x="3798858" y="0"/>
                </a:lnTo>
                <a:lnTo>
                  <a:pt x="3798858" y="3798857"/>
                </a:lnTo>
                <a:lnTo>
                  <a:pt x="0" y="37988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9509052" y="47241"/>
            <a:ext cx="3940181" cy="2364108"/>
          </a:xfrm>
          <a:custGeom>
            <a:avLst/>
            <a:gdLst/>
            <a:ahLst/>
            <a:cxnLst/>
            <a:rect l="l" t="t" r="r" b="b"/>
            <a:pathLst>
              <a:path w="3940181" h="2364108">
                <a:moveTo>
                  <a:pt x="0" y="0"/>
                </a:moveTo>
                <a:lnTo>
                  <a:pt x="3940180" y="0"/>
                </a:lnTo>
                <a:lnTo>
                  <a:pt x="3940180" y="2364108"/>
                </a:lnTo>
                <a:lnTo>
                  <a:pt x="0" y="2364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5384078" y="1414826"/>
            <a:ext cx="11510308" cy="8603955"/>
          </a:xfrm>
          <a:custGeom>
            <a:avLst/>
            <a:gdLst/>
            <a:ahLst/>
            <a:cxnLst/>
            <a:rect l="l" t="t" r="r" b="b"/>
            <a:pathLst>
              <a:path w="11510308" h="8603955">
                <a:moveTo>
                  <a:pt x="11510307" y="0"/>
                </a:moveTo>
                <a:lnTo>
                  <a:pt x="0" y="0"/>
                </a:lnTo>
                <a:lnTo>
                  <a:pt x="0" y="8603955"/>
                </a:lnTo>
                <a:lnTo>
                  <a:pt x="11510307" y="8603955"/>
                </a:lnTo>
                <a:lnTo>
                  <a:pt x="1151030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20514" y="360995"/>
            <a:ext cx="3940181" cy="2364108"/>
          </a:xfrm>
          <a:custGeom>
            <a:avLst/>
            <a:gdLst/>
            <a:ahLst/>
            <a:cxnLst/>
            <a:rect l="l" t="t" r="r" b="b"/>
            <a:pathLst>
              <a:path w="3940181" h="2364108">
                <a:moveTo>
                  <a:pt x="0" y="0"/>
                </a:moveTo>
                <a:lnTo>
                  <a:pt x="3940181" y="0"/>
                </a:lnTo>
                <a:lnTo>
                  <a:pt x="3940181" y="2364109"/>
                </a:lnTo>
                <a:lnTo>
                  <a:pt x="0" y="23641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1464213">
            <a:off x="4050273" y="2041207"/>
            <a:ext cx="1407412" cy="936568"/>
          </a:xfrm>
          <a:custGeom>
            <a:avLst/>
            <a:gdLst/>
            <a:ahLst/>
            <a:cxnLst/>
            <a:rect l="l" t="t" r="r" b="b"/>
            <a:pathLst>
              <a:path w="1407412" h="936568">
                <a:moveTo>
                  <a:pt x="0" y="0"/>
                </a:moveTo>
                <a:lnTo>
                  <a:pt x="1407412" y="0"/>
                </a:lnTo>
                <a:lnTo>
                  <a:pt x="1407412" y="936569"/>
                </a:lnTo>
                <a:lnTo>
                  <a:pt x="0" y="9365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122257" y="7455288"/>
            <a:ext cx="2309258" cy="3086786"/>
          </a:xfrm>
          <a:custGeom>
            <a:avLst/>
            <a:gdLst/>
            <a:ahLst/>
            <a:cxnLst/>
            <a:rect l="l" t="t" r="r" b="b"/>
            <a:pathLst>
              <a:path w="2309258" h="3086786">
                <a:moveTo>
                  <a:pt x="0" y="0"/>
                </a:moveTo>
                <a:lnTo>
                  <a:pt x="2309258" y="0"/>
                </a:lnTo>
                <a:lnTo>
                  <a:pt x="2309258" y="3086786"/>
                </a:lnTo>
                <a:lnTo>
                  <a:pt x="0" y="30867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6534646" y="6703652"/>
            <a:ext cx="1484480" cy="1503271"/>
          </a:xfrm>
          <a:custGeom>
            <a:avLst/>
            <a:gdLst/>
            <a:ahLst/>
            <a:cxnLst/>
            <a:rect l="l" t="t" r="r" b="b"/>
            <a:pathLst>
              <a:path w="1484480" h="1503271">
                <a:moveTo>
                  <a:pt x="0" y="0"/>
                </a:moveTo>
                <a:lnTo>
                  <a:pt x="1484480" y="0"/>
                </a:lnTo>
                <a:lnTo>
                  <a:pt x="1484480" y="1503272"/>
                </a:lnTo>
                <a:lnTo>
                  <a:pt x="0" y="150327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4585316" y="-767724"/>
            <a:ext cx="3828074" cy="2560025"/>
          </a:xfrm>
          <a:custGeom>
            <a:avLst/>
            <a:gdLst/>
            <a:ahLst/>
            <a:cxnLst/>
            <a:rect l="l" t="t" r="r" b="b"/>
            <a:pathLst>
              <a:path w="3828074" h="2560025">
                <a:moveTo>
                  <a:pt x="0" y="0"/>
                </a:moveTo>
                <a:lnTo>
                  <a:pt x="3828074" y="0"/>
                </a:lnTo>
                <a:lnTo>
                  <a:pt x="3828074" y="2560025"/>
                </a:lnTo>
                <a:lnTo>
                  <a:pt x="0" y="2560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37824" y="1543050"/>
            <a:ext cx="6361529" cy="14280983"/>
          </a:xfrm>
          <a:custGeom>
            <a:avLst/>
            <a:gdLst/>
            <a:ahLst/>
            <a:cxnLst/>
            <a:rect l="l" t="t" r="r" b="b"/>
            <a:pathLst>
              <a:path w="6361529" h="14280983">
                <a:moveTo>
                  <a:pt x="0" y="0"/>
                </a:moveTo>
                <a:lnTo>
                  <a:pt x="6361529" y="0"/>
                </a:lnTo>
                <a:lnTo>
                  <a:pt x="6361529" y="14280982"/>
                </a:lnTo>
                <a:lnTo>
                  <a:pt x="0" y="1428098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-2383048" y="8206924"/>
            <a:ext cx="9462497" cy="5144158"/>
          </a:xfrm>
          <a:custGeom>
            <a:avLst/>
            <a:gdLst/>
            <a:ahLst/>
            <a:cxnLst/>
            <a:rect l="l" t="t" r="r" b="b"/>
            <a:pathLst>
              <a:path w="9462497" h="5144158">
                <a:moveTo>
                  <a:pt x="0" y="0"/>
                </a:moveTo>
                <a:lnTo>
                  <a:pt x="9462497" y="0"/>
                </a:lnTo>
                <a:lnTo>
                  <a:pt x="9462497" y="5144157"/>
                </a:lnTo>
                <a:lnTo>
                  <a:pt x="0" y="514415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079451" y="3480702"/>
            <a:ext cx="4558636" cy="239583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E6EDBF36-F25E-423F-0FA5-90AD179CF8DF}"/>
              </a:ext>
            </a:extLst>
          </p:cNvPr>
          <p:cNvGrpSpPr/>
          <p:nvPr/>
        </p:nvGrpSpPr>
        <p:grpSpPr>
          <a:xfrm>
            <a:off x="7562530" y="3088581"/>
            <a:ext cx="2006490" cy="936539"/>
            <a:chOff x="7538080" y="3197777"/>
            <a:chExt cx="2006490" cy="936539"/>
          </a:xfrm>
        </p:grpSpPr>
        <p:sp>
          <p:nvSpPr>
            <p:cNvPr id="12" name="Freeform 12"/>
            <p:cNvSpPr/>
            <p:nvPr/>
          </p:nvSpPr>
          <p:spPr>
            <a:xfrm>
              <a:off x="7538080" y="3266181"/>
              <a:ext cx="2006490" cy="868135"/>
            </a:xfrm>
            <a:custGeom>
              <a:avLst/>
              <a:gdLst/>
              <a:ahLst/>
              <a:cxnLst/>
              <a:rect l="l" t="t" r="r" b="b"/>
              <a:pathLst>
                <a:path w="1113419" h="249031">
                  <a:moveTo>
                    <a:pt x="910219" y="0"/>
                  </a:moveTo>
                  <a:cubicBezTo>
                    <a:pt x="1022443" y="0"/>
                    <a:pt x="1113419" y="55748"/>
                    <a:pt x="1113419" y="124516"/>
                  </a:cubicBezTo>
                  <a:cubicBezTo>
                    <a:pt x="1113419" y="193284"/>
                    <a:pt x="1022443" y="249031"/>
                    <a:pt x="910219" y="249031"/>
                  </a:cubicBezTo>
                  <a:lnTo>
                    <a:pt x="203200" y="249031"/>
                  </a:lnTo>
                  <a:cubicBezTo>
                    <a:pt x="90976" y="249031"/>
                    <a:pt x="0" y="193284"/>
                    <a:pt x="0" y="124516"/>
                  </a:cubicBezTo>
                  <a:cubicBezTo>
                    <a:pt x="0" y="5574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Hình chữ nhật 15">
              <a:extLst>
                <a:ext uri="{FF2B5EF4-FFF2-40B4-BE49-F238E27FC236}">
                  <a16:creationId xmlns:a16="http://schemas.microsoft.com/office/drawing/2014/main" id="{94D6B24D-DC02-BFE4-0ABB-073ACE81FA81}"/>
                </a:ext>
              </a:extLst>
            </p:cNvPr>
            <p:cNvSpPr/>
            <p:nvPr/>
          </p:nvSpPr>
          <p:spPr>
            <a:xfrm>
              <a:off x="7599087" y="3197777"/>
              <a:ext cx="17620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Toán</a:t>
              </a:r>
              <a:endParaRPr lang="vi-VN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8E2F6840-46A6-5F03-8696-21A26F2060AE}"/>
              </a:ext>
            </a:extLst>
          </p:cNvPr>
          <p:cNvSpPr/>
          <p:nvPr/>
        </p:nvSpPr>
        <p:spPr>
          <a:xfrm>
            <a:off x="7278880" y="4785199"/>
            <a:ext cx="749148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TÍNH CHẤT GIAO HOÁN, TÍNH CHẤT KẾT HỢP CỦA PHÉP CỘNG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B9D95996-61AC-2DC6-7AE9-4C9682AD67C9}"/>
              </a:ext>
            </a:extLst>
          </p:cNvPr>
          <p:cNvSpPr/>
          <p:nvPr/>
        </p:nvSpPr>
        <p:spPr>
          <a:xfrm>
            <a:off x="13689940" y="7030636"/>
            <a:ext cx="20345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i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(Tiết 2)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556E-6 -3.7037E-7 L 0.00303 0.1149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57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00304 0.030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21093B2E-9D05-8C0D-936E-8DA325042F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367"/>
          <a:stretch/>
        </p:blipFill>
        <p:spPr>
          <a:xfrm>
            <a:off x="0" y="190500"/>
            <a:ext cx="14630400" cy="8693863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3F3D1ADA-E507-B8B0-3EDC-AACAC3A6CAA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8193523"/>
            <a:ext cx="18288000" cy="2111516"/>
            <a:chOff x="0" y="8193523"/>
            <a:chExt cx="18288000" cy="2111516"/>
          </a:xfrm>
        </p:grpSpPr>
        <p:sp>
          <p:nvSpPr>
            <p:cNvPr id="2" name="Freeform 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47661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69022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16683" y="8211562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6"/>
                  </a:lnTo>
                  <a:lnTo>
                    <a:pt x="0" y="2093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38044" y="8211562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6"/>
                  </a:lnTo>
                  <a:lnTo>
                    <a:pt x="0" y="2093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Viết tay 17">
                <a:extLst>
                  <a:ext uri="{FF2B5EF4-FFF2-40B4-BE49-F238E27FC236}">
                    <a16:creationId xmlns:a16="http://schemas.microsoft.com/office/drawing/2014/main" id="{03CEC67C-F4D8-9819-2E37-D5E6E97D7F2B}"/>
                  </a:ext>
                </a:extLst>
              </p14:cNvPr>
              <p14:cNvContentPartPr/>
              <p14:nvPr/>
            </p14:nvContentPartPr>
            <p14:xfrm>
              <a:off x="8458048" y="3906644"/>
              <a:ext cx="1154160" cy="77040"/>
            </p14:xfrm>
          </p:contentPart>
        </mc:Choice>
        <mc:Fallback>
          <p:pic>
            <p:nvPicPr>
              <p:cNvPr id="18" name="Viết tay 17">
                <a:extLst>
                  <a:ext uri="{FF2B5EF4-FFF2-40B4-BE49-F238E27FC236}">
                    <a16:creationId xmlns:a16="http://schemas.microsoft.com/office/drawing/2014/main" id="{03CEC67C-F4D8-9819-2E37-D5E6E97D7F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68048" y="3727004"/>
                <a:ext cx="133380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Viết tay 18">
                <a:extLst>
                  <a:ext uri="{FF2B5EF4-FFF2-40B4-BE49-F238E27FC236}">
                    <a16:creationId xmlns:a16="http://schemas.microsoft.com/office/drawing/2014/main" id="{F82538F0-688C-1FD5-6ADC-C98295FDA2EE}"/>
                  </a:ext>
                </a:extLst>
              </p14:cNvPr>
              <p14:cNvContentPartPr/>
              <p14:nvPr/>
            </p14:nvContentPartPr>
            <p14:xfrm>
              <a:off x="8722648" y="5336564"/>
              <a:ext cx="1343520" cy="185760"/>
            </p14:xfrm>
          </p:contentPart>
        </mc:Choice>
        <mc:Fallback>
          <p:pic>
            <p:nvPicPr>
              <p:cNvPr id="19" name="Viết tay 18">
                <a:extLst>
                  <a:ext uri="{FF2B5EF4-FFF2-40B4-BE49-F238E27FC236}">
                    <a16:creationId xmlns:a16="http://schemas.microsoft.com/office/drawing/2014/main" id="{F82538F0-688C-1FD5-6ADC-C98295FDA2E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32648" y="5156924"/>
                <a:ext cx="152316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" name="Viết tay 21">
                <a:extLst>
                  <a:ext uri="{FF2B5EF4-FFF2-40B4-BE49-F238E27FC236}">
                    <a16:creationId xmlns:a16="http://schemas.microsoft.com/office/drawing/2014/main" id="{A1561CE1-C3A8-BEBE-C02A-CE0FE1D1073D}"/>
                  </a:ext>
                </a:extLst>
              </p14:cNvPr>
              <p14:cNvContentPartPr/>
              <p14:nvPr/>
            </p14:nvContentPartPr>
            <p14:xfrm>
              <a:off x="9203608" y="5979884"/>
              <a:ext cx="1018440" cy="204480"/>
            </p14:xfrm>
          </p:contentPart>
        </mc:Choice>
        <mc:Fallback>
          <p:pic>
            <p:nvPicPr>
              <p:cNvPr id="22" name="Viết tay 21">
                <a:extLst>
                  <a:ext uri="{FF2B5EF4-FFF2-40B4-BE49-F238E27FC236}">
                    <a16:creationId xmlns:a16="http://schemas.microsoft.com/office/drawing/2014/main" id="{A1561CE1-C3A8-BEBE-C02A-CE0FE1D107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13968" y="5799884"/>
                <a:ext cx="1198080" cy="5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" name="Viết tay 22">
                <a:extLst>
                  <a:ext uri="{FF2B5EF4-FFF2-40B4-BE49-F238E27FC236}">
                    <a16:creationId xmlns:a16="http://schemas.microsoft.com/office/drawing/2014/main" id="{61548259-3D87-9CA1-56FC-D9B37E21F4DA}"/>
                  </a:ext>
                </a:extLst>
              </p14:cNvPr>
              <p14:cNvContentPartPr/>
              <p14:nvPr/>
            </p14:nvContentPartPr>
            <p14:xfrm>
              <a:off x="8638768" y="4589204"/>
              <a:ext cx="1275840" cy="211680"/>
            </p14:xfrm>
          </p:contentPart>
        </mc:Choice>
        <mc:Fallback>
          <p:pic>
            <p:nvPicPr>
              <p:cNvPr id="23" name="Viết tay 22">
                <a:extLst>
                  <a:ext uri="{FF2B5EF4-FFF2-40B4-BE49-F238E27FC236}">
                    <a16:creationId xmlns:a16="http://schemas.microsoft.com/office/drawing/2014/main" id="{61548259-3D87-9CA1-56FC-D9B37E21F4D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49128" y="4409564"/>
                <a:ext cx="1455480" cy="57132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Hình tự do: Hình 23">
            <a:extLst>
              <a:ext uri="{FF2B5EF4-FFF2-40B4-BE49-F238E27FC236}">
                <a16:creationId xmlns:a16="http://schemas.microsoft.com/office/drawing/2014/main" id="{F28524A4-8883-F653-2E87-B1531F63B6E5}"/>
              </a:ext>
            </a:extLst>
          </p:cNvPr>
          <p:cNvSpPr/>
          <p:nvPr/>
        </p:nvSpPr>
        <p:spPr>
          <a:xfrm>
            <a:off x="9805737" y="6196263"/>
            <a:ext cx="1900989" cy="878305"/>
          </a:xfrm>
          <a:custGeom>
            <a:avLst/>
            <a:gdLst>
              <a:gd name="connsiteX0" fmla="*/ 84221 w 1900989"/>
              <a:gd name="connsiteY0" fmla="*/ 878305 h 878305"/>
              <a:gd name="connsiteX1" fmla="*/ 0 w 1900989"/>
              <a:gd name="connsiteY1" fmla="*/ 300790 h 878305"/>
              <a:gd name="connsiteX2" fmla="*/ 1636295 w 1900989"/>
              <a:gd name="connsiteY2" fmla="*/ 0 h 878305"/>
              <a:gd name="connsiteX3" fmla="*/ 1900989 w 1900989"/>
              <a:gd name="connsiteY3" fmla="*/ 505326 h 878305"/>
              <a:gd name="connsiteX4" fmla="*/ 1515979 w 1900989"/>
              <a:gd name="connsiteY4" fmla="*/ 745958 h 878305"/>
              <a:gd name="connsiteX5" fmla="*/ 84221 w 1900989"/>
              <a:gd name="connsiteY5" fmla="*/ 878305 h 87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0989" h="878305">
                <a:moveTo>
                  <a:pt x="84221" y="878305"/>
                </a:moveTo>
                <a:lnTo>
                  <a:pt x="0" y="300790"/>
                </a:lnTo>
                <a:lnTo>
                  <a:pt x="1636295" y="0"/>
                </a:lnTo>
                <a:lnTo>
                  <a:pt x="1900989" y="505326"/>
                </a:lnTo>
                <a:lnTo>
                  <a:pt x="1515979" y="745958"/>
                </a:lnTo>
                <a:lnTo>
                  <a:pt x="84221" y="8783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ình chữ nhật 24">
            <a:extLst>
              <a:ext uri="{FF2B5EF4-FFF2-40B4-BE49-F238E27FC236}">
                <a16:creationId xmlns:a16="http://schemas.microsoft.com/office/drawing/2014/main" id="{BF31A91C-B8BC-DE96-0032-49381E8D0EF7}"/>
              </a:ext>
            </a:extLst>
          </p:cNvPr>
          <p:cNvSpPr/>
          <p:nvPr/>
        </p:nvSpPr>
        <p:spPr>
          <a:xfrm rot="21000985">
            <a:off x="7456317" y="7238163"/>
            <a:ext cx="36407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100 000 đồng</a:t>
            </a:r>
          </a:p>
        </p:txBody>
      </p:sp>
    </p:spTree>
    <p:extLst>
      <p:ext uri="{BB962C8B-B14F-4D97-AF65-F5344CB8AC3E}">
        <p14:creationId xmlns:p14="http://schemas.microsoft.com/office/powerpoint/2010/main" val="385195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D5CA329-99D2-4C5D-80AF-6CF7DB0B8CBB}"/>
              </a:ext>
            </a:extLst>
          </p:cNvPr>
          <p:cNvSpPr txBox="1"/>
          <p:nvPr/>
        </p:nvSpPr>
        <p:spPr>
          <a:xfrm>
            <a:off x="3352800" y="4214154"/>
            <a:ext cx="9144000" cy="708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https://zalo.me/g/xmubkw031</a:t>
            </a:r>
            <a:r>
              <a:rPr kumimoji="0" lang="vi-VN" sz="40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  </a:t>
            </a:r>
            <a:endParaRPr kumimoji="0" lang="en-US" sz="40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ộp Văn bản 3">
            <a:hlinkClick r:id="rId4"/>
            <a:extLst>
              <a:ext uri="{FF2B5EF4-FFF2-40B4-BE49-F238E27FC236}">
                <a16:creationId xmlns:a16="http://schemas.microsoft.com/office/drawing/2014/main" id="{1FACAB1D-2F84-5DCB-02DA-69A0128E9ECC}"/>
              </a:ext>
            </a:extLst>
          </p:cNvPr>
          <p:cNvSpPr txBox="1"/>
          <p:nvPr/>
        </p:nvSpPr>
        <p:spPr>
          <a:xfrm>
            <a:off x="4572000" y="5829300"/>
            <a:ext cx="9829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hlinkClick r:id="rId4"/>
              </a:rPr>
              <a:t>https://www.facebook.com/groups/976364306848934</a:t>
            </a: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</a:t>
            </a:r>
          </a:p>
          <a:p>
            <a:pPr marL="0" marR="0" lvl="0" indent="0" algn="l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333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385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193523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847661" y="8193523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169022" y="8193523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016683" y="8211562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6"/>
                </a:lnTo>
                <a:lnTo>
                  <a:pt x="0" y="2093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338044" y="8211562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6"/>
                </a:lnTo>
                <a:lnTo>
                  <a:pt x="0" y="2093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FEAE10F3-B5B0-C6D2-600C-94F482551A9B}"/>
              </a:ext>
            </a:extLst>
          </p:cNvPr>
          <p:cNvSpPr/>
          <p:nvPr/>
        </p:nvSpPr>
        <p:spPr>
          <a:xfrm>
            <a:off x="323292" y="114300"/>
            <a:ext cx="6609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YÊU CẦU CẦN ĐẠT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9722" y="6110137"/>
            <a:ext cx="19436938" cy="5407003"/>
          </a:xfrm>
          <a:custGeom>
            <a:avLst/>
            <a:gdLst/>
            <a:ahLst/>
            <a:cxnLst/>
            <a:rect l="l" t="t" r="r" b="b"/>
            <a:pathLst>
              <a:path w="19436938" h="5407003">
                <a:moveTo>
                  <a:pt x="0" y="0"/>
                </a:moveTo>
                <a:lnTo>
                  <a:pt x="19436937" y="0"/>
                </a:lnTo>
                <a:lnTo>
                  <a:pt x="19436937" y="5407003"/>
                </a:lnTo>
                <a:lnTo>
                  <a:pt x="0" y="54070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896677" y="1028700"/>
            <a:ext cx="7362623" cy="7770579"/>
          </a:xfrm>
          <a:custGeom>
            <a:avLst/>
            <a:gdLst/>
            <a:ahLst/>
            <a:cxnLst/>
            <a:rect l="l" t="t" r="r" b="b"/>
            <a:pathLst>
              <a:path w="7362623" h="7770579">
                <a:moveTo>
                  <a:pt x="0" y="0"/>
                </a:moveTo>
                <a:lnTo>
                  <a:pt x="7362623" y="0"/>
                </a:lnTo>
                <a:lnTo>
                  <a:pt x="7362623" y="7770579"/>
                </a:lnTo>
                <a:lnTo>
                  <a:pt x="0" y="77705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564931" y="7668568"/>
            <a:ext cx="2945006" cy="2693342"/>
          </a:xfrm>
          <a:custGeom>
            <a:avLst/>
            <a:gdLst/>
            <a:ahLst/>
            <a:cxnLst/>
            <a:rect l="l" t="t" r="r" b="b"/>
            <a:pathLst>
              <a:path w="2945006" h="2693342">
                <a:moveTo>
                  <a:pt x="0" y="0"/>
                </a:moveTo>
                <a:lnTo>
                  <a:pt x="2945006" y="0"/>
                </a:lnTo>
                <a:lnTo>
                  <a:pt x="2945006" y="2693342"/>
                </a:lnTo>
                <a:lnTo>
                  <a:pt x="0" y="26933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509937" y="7657346"/>
            <a:ext cx="2945006" cy="2693342"/>
          </a:xfrm>
          <a:custGeom>
            <a:avLst/>
            <a:gdLst/>
            <a:ahLst/>
            <a:cxnLst/>
            <a:rect l="l" t="t" r="r" b="b"/>
            <a:pathLst>
              <a:path w="2945006" h="2693342">
                <a:moveTo>
                  <a:pt x="0" y="0"/>
                </a:moveTo>
                <a:lnTo>
                  <a:pt x="2945006" y="0"/>
                </a:lnTo>
                <a:lnTo>
                  <a:pt x="2945006" y="2693342"/>
                </a:lnTo>
                <a:lnTo>
                  <a:pt x="0" y="26933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454943" y="7657346"/>
            <a:ext cx="2945006" cy="2693342"/>
          </a:xfrm>
          <a:custGeom>
            <a:avLst/>
            <a:gdLst/>
            <a:ahLst/>
            <a:cxnLst/>
            <a:rect l="l" t="t" r="r" b="b"/>
            <a:pathLst>
              <a:path w="2945006" h="2693342">
                <a:moveTo>
                  <a:pt x="0" y="0"/>
                </a:moveTo>
                <a:lnTo>
                  <a:pt x="2945006" y="0"/>
                </a:lnTo>
                <a:lnTo>
                  <a:pt x="2945006" y="2693342"/>
                </a:lnTo>
                <a:lnTo>
                  <a:pt x="0" y="26933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87750" y="4913989"/>
            <a:ext cx="4867067" cy="3752066"/>
          </a:xfrm>
          <a:custGeom>
            <a:avLst/>
            <a:gdLst/>
            <a:ahLst/>
            <a:cxnLst/>
            <a:rect l="l" t="t" r="r" b="b"/>
            <a:pathLst>
              <a:path w="4867067" h="3752066">
                <a:moveTo>
                  <a:pt x="0" y="0"/>
                </a:moveTo>
                <a:lnTo>
                  <a:pt x="4867067" y="0"/>
                </a:lnTo>
                <a:lnTo>
                  <a:pt x="4867067" y="3752067"/>
                </a:lnTo>
                <a:lnTo>
                  <a:pt x="0" y="37520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530099" y="5274636"/>
            <a:ext cx="3671556" cy="5012364"/>
          </a:xfrm>
          <a:custGeom>
            <a:avLst/>
            <a:gdLst/>
            <a:ahLst/>
            <a:cxnLst/>
            <a:rect l="l" t="t" r="r" b="b"/>
            <a:pathLst>
              <a:path w="3671556" h="5012364">
                <a:moveTo>
                  <a:pt x="0" y="0"/>
                </a:moveTo>
                <a:lnTo>
                  <a:pt x="3671557" y="0"/>
                </a:lnTo>
                <a:lnTo>
                  <a:pt x="3671557" y="5012364"/>
                </a:lnTo>
                <a:lnTo>
                  <a:pt x="0" y="501236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25732" y="634054"/>
            <a:ext cx="10008734" cy="4103581"/>
          </a:xfrm>
          <a:custGeom>
            <a:avLst/>
            <a:gdLst/>
            <a:ahLst/>
            <a:cxnLst/>
            <a:rect l="l" t="t" r="r" b="b"/>
            <a:pathLst>
              <a:path w="10008734" h="4103581">
                <a:moveTo>
                  <a:pt x="0" y="0"/>
                </a:moveTo>
                <a:lnTo>
                  <a:pt x="10008734" y="0"/>
                </a:lnTo>
                <a:lnTo>
                  <a:pt x="10008734" y="4103580"/>
                </a:lnTo>
                <a:lnTo>
                  <a:pt x="0" y="41035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A2852780-9A15-6203-89C0-E58C8C194691}"/>
              </a:ext>
            </a:extLst>
          </p:cNvPr>
          <p:cNvSpPr/>
          <p:nvPr/>
        </p:nvSpPr>
        <p:spPr>
          <a:xfrm>
            <a:off x="609600" y="1093408"/>
            <a:ext cx="9753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 động 1: Viết một đoạn văn ở phần thân bài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3F3D1ADA-E507-B8B0-3EDC-AACAC3A6CAA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8193523"/>
            <a:ext cx="18288000" cy="2111516"/>
            <a:chOff x="0" y="8193523"/>
            <a:chExt cx="18288000" cy="2111516"/>
          </a:xfrm>
        </p:grpSpPr>
        <p:sp>
          <p:nvSpPr>
            <p:cNvPr id="2" name="Freeform 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47661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69022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16683" y="8211562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6"/>
                  </a:lnTo>
                  <a:lnTo>
                    <a:pt x="0" y="2093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38044" y="8211562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6"/>
                  </a:lnTo>
                  <a:lnTo>
                    <a:pt x="0" y="2093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Hình ảnh 7">
            <a:extLst>
              <a:ext uri="{FF2B5EF4-FFF2-40B4-BE49-F238E27FC236}">
                <a16:creationId xmlns:a16="http://schemas.microsoft.com/office/drawing/2014/main" id="{23FC21D2-FB9A-DF6C-D147-DA88FE83C4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b="30516"/>
          <a:stretch/>
        </p:blipFill>
        <p:spPr>
          <a:xfrm>
            <a:off x="0" y="31172"/>
            <a:ext cx="16186392" cy="3552251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2A19946B-9570-1F5C-5C46-80275BD0E4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b="58043"/>
          <a:stretch/>
        </p:blipFill>
        <p:spPr>
          <a:xfrm>
            <a:off x="914400" y="4128449"/>
            <a:ext cx="14856686" cy="1255278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8FFEC46A-938A-03B5-D8B7-D3B5516F61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-782" t="74318" r="782" b="1128"/>
          <a:stretch/>
        </p:blipFill>
        <p:spPr>
          <a:xfrm>
            <a:off x="-76200" y="5765580"/>
            <a:ext cx="16186392" cy="1255278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834B7DD9-4ABC-EA82-1892-6E5F346F00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-277" t="56468" r="277" b="1575"/>
          <a:stretch/>
        </p:blipFill>
        <p:spPr>
          <a:xfrm>
            <a:off x="873009" y="7455005"/>
            <a:ext cx="14856686" cy="1255278"/>
          </a:xfrm>
          <a:prstGeom prst="rect">
            <a:avLst/>
          </a:prstGeom>
        </p:spPr>
      </p:pic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EF6D2F0D-9C54-02DE-C8F9-7355BD383460}"/>
              </a:ext>
            </a:extLst>
          </p:cNvPr>
          <p:cNvSpPr/>
          <p:nvPr/>
        </p:nvSpPr>
        <p:spPr>
          <a:xfrm>
            <a:off x="8570114" y="2085025"/>
            <a:ext cx="1045478" cy="186204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147B6950-DA2B-8CA5-030E-49E118458648}"/>
              </a:ext>
            </a:extLst>
          </p:cNvPr>
          <p:cNvSpPr/>
          <p:nvPr/>
        </p:nvSpPr>
        <p:spPr>
          <a:xfrm>
            <a:off x="8570114" y="3808828"/>
            <a:ext cx="1045478" cy="186204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&gt;</a:t>
            </a: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134E1C38-1DD8-CE87-4A79-E0E82F7F4075}"/>
              </a:ext>
            </a:extLst>
          </p:cNvPr>
          <p:cNvSpPr/>
          <p:nvPr/>
        </p:nvSpPr>
        <p:spPr>
          <a:xfrm>
            <a:off x="8621261" y="5390701"/>
            <a:ext cx="1045478" cy="186204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&lt;</a:t>
            </a: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AF462EA8-42AC-6F76-F338-3A5458194ED5}"/>
              </a:ext>
            </a:extLst>
          </p:cNvPr>
          <p:cNvSpPr/>
          <p:nvPr/>
        </p:nvSpPr>
        <p:spPr>
          <a:xfrm>
            <a:off x="8570114" y="7085492"/>
            <a:ext cx="1045478" cy="186204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861987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3F3D1ADA-E507-B8B0-3EDC-AACAC3A6CAA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8193523"/>
            <a:ext cx="18288000" cy="2111516"/>
            <a:chOff x="0" y="8193523"/>
            <a:chExt cx="18288000" cy="2111516"/>
          </a:xfrm>
        </p:grpSpPr>
        <p:sp>
          <p:nvSpPr>
            <p:cNvPr id="2" name="Freeform 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47661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69022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16683" y="8211562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6"/>
                  </a:lnTo>
                  <a:lnTo>
                    <a:pt x="0" y="2093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38044" y="8211562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6"/>
                  </a:lnTo>
                  <a:lnTo>
                    <a:pt x="0" y="2093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F153D03-6177-A26C-E0B0-4CE7EC0BB0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b="38603"/>
          <a:stretch/>
        </p:blipFill>
        <p:spPr>
          <a:xfrm>
            <a:off x="152400" y="190501"/>
            <a:ext cx="18364200" cy="312420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48142D7-F5A1-893E-64C1-9713D6C336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b="53621"/>
          <a:stretch/>
        </p:blipFill>
        <p:spPr>
          <a:xfrm>
            <a:off x="762000" y="3695700"/>
            <a:ext cx="9473070" cy="1252237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312B35BB-F71B-8BAE-0FD9-E3776BAC23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490" t="68244" r="32365" b="7147"/>
          <a:stretch/>
        </p:blipFill>
        <p:spPr>
          <a:xfrm>
            <a:off x="533400" y="5067300"/>
            <a:ext cx="11963400" cy="1252237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7901AABE-A088-70B1-9A48-2F4537576EF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-804" t="55780" r="804" b="-2159"/>
          <a:stretch/>
        </p:blipFill>
        <p:spPr>
          <a:xfrm>
            <a:off x="685800" y="6700536"/>
            <a:ext cx="9473070" cy="1252237"/>
          </a:xfrm>
          <a:prstGeom prst="rect">
            <a:avLst/>
          </a:prstGeom>
        </p:spPr>
      </p:pic>
      <p:sp>
        <p:nvSpPr>
          <p:cNvPr id="21" name="Hình chữ nhật 20">
            <a:extLst>
              <a:ext uri="{FF2B5EF4-FFF2-40B4-BE49-F238E27FC236}">
                <a16:creationId xmlns:a16="http://schemas.microsoft.com/office/drawing/2014/main" id="{C12678E4-C781-0A81-7DAE-53F9C9980E37}"/>
              </a:ext>
            </a:extLst>
          </p:cNvPr>
          <p:cNvSpPr/>
          <p:nvPr/>
        </p:nvSpPr>
        <p:spPr>
          <a:xfrm>
            <a:off x="11734800" y="2112338"/>
            <a:ext cx="2236510" cy="120032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0" u="dotted" cap="none" spc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7134</a:t>
            </a:r>
          </a:p>
        </p:txBody>
      </p:sp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id="{D9CDE85A-3D31-6840-7FA5-CE7615BEA905}"/>
              </a:ext>
            </a:extLst>
          </p:cNvPr>
          <p:cNvSpPr/>
          <p:nvPr/>
        </p:nvSpPr>
        <p:spPr>
          <a:xfrm>
            <a:off x="5822639" y="3538133"/>
            <a:ext cx="806761" cy="120032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u="dotted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C6C2D05D-55E4-2384-26F2-6A694CAF8908}"/>
              </a:ext>
            </a:extLst>
          </p:cNvPr>
          <p:cNvSpPr/>
          <p:nvPr/>
        </p:nvSpPr>
        <p:spPr>
          <a:xfrm>
            <a:off x="11118978" y="5065266"/>
            <a:ext cx="844129" cy="120032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u="dotted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C3866B62-C6CC-F1A4-102C-509F9A00CA18}"/>
              </a:ext>
            </a:extLst>
          </p:cNvPr>
          <p:cNvSpPr/>
          <p:nvPr/>
        </p:nvSpPr>
        <p:spPr>
          <a:xfrm>
            <a:off x="5638800" y="6675387"/>
            <a:ext cx="697627" cy="120032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u="dotted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</a:p>
        </p:txBody>
      </p:sp>
      <p:sp>
        <p:nvSpPr>
          <p:cNvPr id="25" name="Hình chữ nhật 24">
            <a:extLst>
              <a:ext uri="{FF2B5EF4-FFF2-40B4-BE49-F238E27FC236}">
                <a16:creationId xmlns:a16="http://schemas.microsoft.com/office/drawing/2014/main" id="{1C171070-947F-A0F8-6434-9D32EAF26A42}"/>
              </a:ext>
            </a:extLst>
          </p:cNvPr>
          <p:cNvSpPr/>
          <p:nvPr/>
        </p:nvSpPr>
        <p:spPr>
          <a:xfrm>
            <a:off x="8985686" y="6675387"/>
            <a:ext cx="844114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7200" u="dotted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49818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3F3D1ADA-E507-B8B0-3EDC-AACAC3A6CAA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8193523"/>
            <a:ext cx="18288000" cy="2111516"/>
            <a:chOff x="0" y="8193523"/>
            <a:chExt cx="18288000" cy="2111516"/>
          </a:xfrm>
        </p:grpSpPr>
        <p:sp>
          <p:nvSpPr>
            <p:cNvPr id="2" name="Freeform 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47661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69022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16683" y="8211562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6"/>
                  </a:lnTo>
                  <a:lnTo>
                    <a:pt x="0" y="2093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38044" y="8211562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6"/>
                  </a:lnTo>
                  <a:lnTo>
                    <a:pt x="0" y="2093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Hình ảnh 7">
            <a:extLst>
              <a:ext uri="{FF2B5EF4-FFF2-40B4-BE49-F238E27FC236}">
                <a16:creationId xmlns:a16="http://schemas.microsoft.com/office/drawing/2014/main" id="{5747A348-E022-7306-7440-15C7F56C6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114300"/>
            <a:ext cx="1789164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0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3F3D1ADA-E507-B8B0-3EDC-AACAC3A6CAA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8193523"/>
            <a:ext cx="18288000" cy="2111516"/>
            <a:chOff x="0" y="8193523"/>
            <a:chExt cx="18288000" cy="2111516"/>
          </a:xfrm>
        </p:grpSpPr>
        <p:sp>
          <p:nvSpPr>
            <p:cNvPr id="2" name="Freeform 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47661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69022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16683" y="8211562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6"/>
                  </a:lnTo>
                  <a:lnTo>
                    <a:pt x="0" y="2093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38044" y="8211562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6"/>
                  </a:lnTo>
                  <a:lnTo>
                    <a:pt x="0" y="2093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Hình ảnh 7">
            <a:extLst>
              <a:ext uri="{FF2B5EF4-FFF2-40B4-BE49-F238E27FC236}">
                <a16:creationId xmlns:a16="http://schemas.microsoft.com/office/drawing/2014/main" id="{5747A348-E022-7306-7440-15C7F56C6B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4685" t="30000" b="47500"/>
          <a:stretch/>
        </p:blipFill>
        <p:spPr>
          <a:xfrm>
            <a:off x="152400" y="114300"/>
            <a:ext cx="18948268" cy="1524000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59BC67EF-0C50-7ED4-62F9-3D56D6563A1C}"/>
              </a:ext>
            </a:extLst>
          </p:cNvPr>
          <p:cNvSpPr/>
          <p:nvPr/>
        </p:nvSpPr>
        <p:spPr>
          <a:xfrm>
            <a:off x="1295400" y="1714500"/>
            <a:ext cx="116236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8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3kg + (30 kg + 270 kg)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Viết tay 14">
                <a:extLst>
                  <a:ext uri="{FF2B5EF4-FFF2-40B4-BE49-F238E27FC236}">
                    <a16:creationId xmlns:a16="http://schemas.microsoft.com/office/drawing/2014/main" id="{64BB40E9-53E5-1631-8057-BA93A9486BEF}"/>
                  </a:ext>
                </a:extLst>
              </p14:cNvPr>
              <p14:cNvContentPartPr/>
              <p14:nvPr/>
            </p14:nvContentPartPr>
            <p14:xfrm>
              <a:off x="5476353" y="479389"/>
              <a:ext cx="7127640" cy="749880"/>
            </p14:xfrm>
          </p:contentPart>
        </mc:Choice>
        <mc:Fallback xmlns="">
          <p:pic>
            <p:nvPicPr>
              <p:cNvPr id="15" name="Viết tay 14">
                <a:extLst>
                  <a:ext uri="{FF2B5EF4-FFF2-40B4-BE49-F238E27FC236}">
                    <a16:creationId xmlns:a16="http://schemas.microsoft.com/office/drawing/2014/main" id="{64BB40E9-53E5-1631-8057-BA93A9486BE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6713" y="299389"/>
                <a:ext cx="7307280" cy="11095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05D0348B-B0F9-F9ED-ADEF-4980B9FA78C5}"/>
              </a:ext>
            </a:extLst>
          </p:cNvPr>
          <p:cNvSpPr/>
          <p:nvPr/>
        </p:nvSpPr>
        <p:spPr>
          <a:xfrm>
            <a:off x="1295400" y="3390900"/>
            <a:ext cx="72603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8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3kg + 300 kg 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C8B8F745-FA88-0EE5-6AB2-2B9F7A5D2F18}"/>
              </a:ext>
            </a:extLst>
          </p:cNvPr>
          <p:cNvSpPr/>
          <p:nvPr/>
        </p:nvSpPr>
        <p:spPr>
          <a:xfrm>
            <a:off x="1295400" y="5061414"/>
            <a:ext cx="44358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8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330 kg </a:t>
            </a:r>
          </a:p>
        </p:txBody>
      </p:sp>
    </p:spTree>
    <p:extLst>
      <p:ext uri="{BB962C8B-B14F-4D97-AF65-F5344CB8AC3E}">
        <p14:creationId xmlns:p14="http://schemas.microsoft.com/office/powerpoint/2010/main" val="2459886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3F3D1ADA-E507-B8B0-3EDC-AACAC3A6CAA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8193523"/>
            <a:ext cx="18288000" cy="2111516"/>
            <a:chOff x="0" y="8193523"/>
            <a:chExt cx="18288000" cy="2111516"/>
          </a:xfrm>
        </p:grpSpPr>
        <p:sp>
          <p:nvSpPr>
            <p:cNvPr id="2" name="Freeform 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47661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69022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16683" y="8211562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6"/>
                  </a:lnTo>
                  <a:lnTo>
                    <a:pt x="0" y="2093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38044" y="8211562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6"/>
                  </a:lnTo>
                  <a:lnTo>
                    <a:pt x="0" y="2093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59BC67EF-0C50-7ED4-62F9-3D56D6563A1C}"/>
              </a:ext>
            </a:extLst>
          </p:cNvPr>
          <p:cNvSpPr/>
          <p:nvPr/>
        </p:nvSpPr>
        <p:spPr>
          <a:xfrm>
            <a:off x="686422" y="1733802"/>
            <a:ext cx="164455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7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</a:t>
            </a:r>
            <a:r>
              <a:rPr lang="vi-VN" sz="7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(320 km + 680 km) + (32 km + 68 km)</a:t>
            </a:r>
            <a:endParaRPr lang="vi-VN" sz="7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Viết tay 14">
                <a:extLst>
                  <a:ext uri="{FF2B5EF4-FFF2-40B4-BE49-F238E27FC236}">
                    <a16:creationId xmlns:a16="http://schemas.microsoft.com/office/drawing/2014/main" id="{64BB40E9-53E5-1631-8057-BA93A9486BEF}"/>
                  </a:ext>
                </a:extLst>
              </p14:cNvPr>
              <p14:cNvContentPartPr/>
              <p14:nvPr/>
            </p14:nvContentPartPr>
            <p14:xfrm>
              <a:off x="5476353" y="479389"/>
              <a:ext cx="7127640" cy="749880"/>
            </p14:xfrm>
          </p:contentPart>
        </mc:Choice>
        <mc:Fallback>
          <p:pic>
            <p:nvPicPr>
              <p:cNvPr id="15" name="Viết tay 14">
                <a:extLst>
                  <a:ext uri="{FF2B5EF4-FFF2-40B4-BE49-F238E27FC236}">
                    <a16:creationId xmlns:a16="http://schemas.microsoft.com/office/drawing/2014/main" id="{64BB40E9-53E5-1631-8057-BA93A9486B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6353" y="299389"/>
                <a:ext cx="7307280" cy="110952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Hình ảnh 11">
            <a:extLst>
              <a:ext uri="{FF2B5EF4-FFF2-40B4-BE49-F238E27FC236}">
                <a16:creationId xmlns:a16="http://schemas.microsoft.com/office/drawing/2014/main" id="{7FCFB13F-A773-FF5A-0DCB-5771D9E5C1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4259" t="51484" b="24637"/>
          <a:stretch/>
        </p:blipFill>
        <p:spPr>
          <a:xfrm>
            <a:off x="0" y="0"/>
            <a:ext cx="17129641" cy="14557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Viết tay 12">
                <a:extLst>
                  <a:ext uri="{FF2B5EF4-FFF2-40B4-BE49-F238E27FC236}">
                    <a16:creationId xmlns:a16="http://schemas.microsoft.com/office/drawing/2014/main" id="{2ED22869-1B98-9090-D893-0BDC10CFE039}"/>
                  </a:ext>
                </a:extLst>
              </p14:cNvPr>
              <p14:cNvContentPartPr/>
              <p14:nvPr/>
            </p14:nvContentPartPr>
            <p14:xfrm>
              <a:off x="1905153" y="646029"/>
              <a:ext cx="3495240" cy="583560"/>
            </p14:xfrm>
          </p:contentPart>
        </mc:Choice>
        <mc:Fallback>
          <p:pic>
            <p:nvPicPr>
              <p:cNvPr id="13" name="Viết tay 12">
                <a:extLst>
                  <a:ext uri="{FF2B5EF4-FFF2-40B4-BE49-F238E27FC236}">
                    <a16:creationId xmlns:a16="http://schemas.microsoft.com/office/drawing/2014/main" id="{2ED22869-1B98-9090-D893-0BDC10CFE03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15153" y="466029"/>
                <a:ext cx="3674880" cy="9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Viết tay 13">
                <a:extLst>
                  <a:ext uri="{FF2B5EF4-FFF2-40B4-BE49-F238E27FC236}">
                    <a16:creationId xmlns:a16="http://schemas.microsoft.com/office/drawing/2014/main" id="{C790745B-A422-FA39-4B77-6EFF2AD0B3B3}"/>
                  </a:ext>
                </a:extLst>
              </p14:cNvPr>
              <p14:cNvContentPartPr/>
              <p14:nvPr/>
            </p14:nvContentPartPr>
            <p14:xfrm>
              <a:off x="9984633" y="590589"/>
              <a:ext cx="3268080" cy="649800"/>
            </p14:xfrm>
          </p:contentPart>
        </mc:Choice>
        <mc:Fallback>
          <p:pic>
            <p:nvPicPr>
              <p:cNvPr id="14" name="Viết tay 13">
                <a:extLst>
                  <a:ext uri="{FF2B5EF4-FFF2-40B4-BE49-F238E27FC236}">
                    <a16:creationId xmlns:a16="http://schemas.microsoft.com/office/drawing/2014/main" id="{C790745B-A422-FA39-4B77-6EFF2AD0B3B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94993" y="410949"/>
                <a:ext cx="3447720" cy="10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Viết tay 15">
                <a:extLst>
                  <a:ext uri="{FF2B5EF4-FFF2-40B4-BE49-F238E27FC236}">
                    <a16:creationId xmlns:a16="http://schemas.microsoft.com/office/drawing/2014/main" id="{4535602F-51EC-3D19-FE5A-7B01E11F92FF}"/>
                  </a:ext>
                </a:extLst>
              </p14:cNvPr>
              <p14:cNvContentPartPr/>
              <p14:nvPr/>
            </p14:nvContentPartPr>
            <p14:xfrm>
              <a:off x="6261873" y="588789"/>
              <a:ext cx="2458440" cy="530280"/>
            </p14:xfrm>
          </p:contentPart>
        </mc:Choice>
        <mc:Fallback>
          <p:pic>
            <p:nvPicPr>
              <p:cNvPr id="16" name="Viết tay 15">
                <a:extLst>
                  <a:ext uri="{FF2B5EF4-FFF2-40B4-BE49-F238E27FC236}">
                    <a16:creationId xmlns:a16="http://schemas.microsoft.com/office/drawing/2014/main" id="{4535602F-51EC-3D19-FE5A-7B01E11F92F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71873" y="408789"/>
                <a:ext cx="2638080" cy="88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" name="Viết tay 16">
                <a:extLst>
                  <a:ext uri="{FF2B5EF4-FFF2-40B4-BE49-F238E27FC236}">
                    <a16:creationId xmlns:a16="http://schemas.microsoft.com/office/drawing/2014/main" id="{B1367071-7B9C-3B17-BB5C-C033D53A43EE}"/>
                  </a:ext>
                </a:extLst>
              </p14:cNvPr>
              <p14:cNvContentPartPr/>
              <p14:nvPr/>
            </p14:nvContentPartPr>
            <p14:xfrm>
              <a:off x="14362233" y="636669"/>
              <a:ext cx="2729520" cy="528480"/>
            </p14:xfrm>
          </p:contentPart>
        </mc:Choice>
        <mc:Fallback>
          <p:pic>
            <p:nvPicPr>
              <p:cNvPr id="17" name="Viết tay 16">
                <a:extLst>
                  <a:ext uri="{FF2B5EF4-FFF2-40B4-BE49-F238E27FC236}">
                    <a16:creationId xmlns:a16="http://schemas.microsoft.com/office/drawing/2014/main" id="{B1367071-7B9C-3B17-BB5C-C033D53A43E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272233" y="457029"/>
                <a:ext cx="2909160" cy="88812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3D5A2BE4-E2C1-CB6D-0A56-55CC73C7FDB4}"/>
              </a:ext>
            </a:extLst>
          </p:cNvPr>
          <p:cNvSpPr/>
          <p:nvPr/>
        </p:nvSpPr>
        <p:spPr>
          <a:xfrm>
            <a:off x="686422" y="3267820"/>
            <a:ext cx="89050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7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</a:t>
            </a:r>
            <a:r>
              <a:rPr lang="vi-VN" sz="7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1000 km + 100 km</a:t>
            </a:r>
            <a:endParaRPr lang="vi-VN" sz="7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35D6087F-E4C3-F353-F236-4609542C338A}"/>
              </a:ext>
            </a:extLst>
          </p:cNvPr>
          <p:cNvSpPr/>
          <p:nvPr/>
        </p:nvSpPr>
        <p:spPr>
          <a:xfrm>
            <a:off x="686422" y="4801838"/>
            <a:ext cx="44506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7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</a:t>
            </a:r>
            <a:r>
              <a:rPr lang="vi-VN" sz="7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1100 km</a:t>
            </a:r>
            <a:endParaRPr lang="vi-VN" sz="7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120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3F3D1ADA-E507-B8B0-3EDC-AACAC3A6CAA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8193523"/>
            <a:ext cx="18288000" cy="2111516"/>
            <a:chOff x="0" y="8193523"/>
            <a:chExt cx="18288000" cy="2111516"/>
          </a:xfrm>
        </p:grpSpPr>
        <p:sp>
          <p:nvSpPr>
            <p:cNvPr id="2" name="Freeform 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47661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69022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16683" y="8211562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6"/>
                  </a:lnTo>
                  <a:lnTo>
                    <a:pt x="0" y="2093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38044" y="8211562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6"/>
                  </a:lnTo>
                  <a:lnTo>
                    <a:pt x="0" y="2093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id="{59BC67EF-0C50-7ED4-62F9-3D56D6563A1C}"/>
                  </a:ext>
                </a:extLst>
              </p:cNvPr>
              <p:cNvSpPr/>
              <p:nvPr/>
            </p:nvSpPr>
            <p:spPr>
              <a:xfrm>
                <a:off x="686422" y="1733802"/>
                <a:ext cx="17316151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vi-VN" sz="7200" b="0" cap="none" spc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= </a:t>
                </a:r>
                <a:r>
                  <a:rPr lang="vi-VN" sz="720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(2 500 </a:t>
                </a:r>
                <a14:m>
                  <m:oMath xmlns:m="http://schemas.openxmlformats.org/officeDocument/2006/math">
                    <m:r>
                      <a:rPr lang="vi-VN" sz="7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𝑙</m:t>
                    </m:r>
                    <m:r>
                      <a:rPr lang="vi-VN" sz="7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720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+ 25 00 </a:t>
                </a:r>
                <a14:m>
                  <m:oMath xmlns:m="http://schemas.openxmlformats.org/officeDocument/2006/math">
                    <m:r>
                      <a:rPr lang="vi-VN" sz="7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vi-VN" sz="720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) + (2 900 </a:t>
                </a:r>
                <a14:m>
                  <m:oMath xmlns:m="http://schemas.openxmlformats.org/officeDocument/2006/math">
                    <m:r>
                      <a:rPr lang="vi-VN" sz="72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𝑙</m:t>
                    </m:r>
                    <m:r>
                      <a:rPr lang="vi-VN" sz="72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720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+ 21 00 </a:t>
                </a:r>
                <a14:m>
                  <m:oMath xmlns:m="http://schemas.openxmlformats.org/officeDocument/2006/math">
                    <m:r>
                      <a:rPr lang="vi-VN" sz="72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vi-VN" sz="720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)</a:t>
                </a:r>
                <a:endParaRPr lang="vi-VN" sz="72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id="{59BC67EF-0C50-7ED4-62F9-3D56D6563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22" y="1733802"/>
                <a:ext cx="17316151" cy="1200329"/>
              </a:xfrm>
              <a:prstGeom prst="rect">
                <a:avLst/>
              </a:prstGeom>
              <a:blipFill>
                <a:blip r:embed="rId4"/>
                <a:stretch>
                  <a:fillRect l="-2817" t="-21320" b="-45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Viết tay 14">
                <a:extLst>
                  <a:ext uri="{FF2B5EF4-FFF2-40B4-BE49-F238E27FC236}">
                    <a16:creationId xmlns:a16="http://schemas.microsoft.com/office/drawing/2014/main" id="{64BB40E9-53E5-1631-8057-BA93A9486BEF}"/>
                  </a:ext>
                </a:extLst>
              </p14:cNvPr>
              <p14:cNvContentPartPr/>
              <p14:nvPr/>
            </p14:nvContentPartPr>
            <p14:xfrm>
              <a:off x="5476353" y="479389"/>
              <a:ext cx="7127640" cy="749880"/>
            </p14:xfrm>
          </p:contentPart>
        </mc:Choice>
        <mc:Fallback>
          <p:pic>
            <p:nvPicPr>
              <p:cNvPr id="15" name="Viết tay 14">
                <a:extLst>
                  <a:ext uri="{FF2B5EF4-FFF2-40B4-BE49-F238E27FC236}">
                    <a16:creationId xmlns:a16="http://schemas.microsoft.com/office/drawing/2014/main" id="{64BB40E9-53E5-1631-8057-BA93A9486B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86353" y="299389"/>
                <a:ext cx="7307280" cy="110952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Hình ảnh 11">
            <a:extLst>
              <a:ext uri="{FF2B5EF4-FFF2-40B4-BE49-F238E27FC236}">
                <a16:creationId xmlns:a16="http://schemas.microsoft.com/office/drawing/2014/main" id="{7FCFB13F-A773-FF5A-0DCB-5771D9E5C17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833" t="77052" r="425" b="-931"/>
          <a:stretch/>
        </p:blipFill>
        <p:spPr>
          <a:xfrm>
            <a:off x="0" y="0"/>
            <a:ext cx="17129641" cy="14557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Viết tay 12">
                <a:extLst>
                  <a:ext uri="{FF2B5EF4-FFF2-40B4-BE49-F238E27FC236}">
                    <a16:creationId xmlns:a16="http://schemas.microsoft.com/office/drawing/2014/main" id="{2ED22869-1B98-9090-D893-0BDC10CFE039}"/>
                  </a:ext>
                </a:extLst>
              </p14:cNvPr>
              <p14:cNvContentPartPr/>
              <p14:nvPr/>
            </p14:nvContentPartPr>
            <p14:xfrm>
              <a:off x="1920562" y="606760"/>
              <a:ext cx="2931123" cy="583560"/>
            </p14:xfrm>
          </p:contentPart>
        </mc:Choice>
        <mc:Fallback>
          <p:pic>
            <p:nvPicPr>
              <p:cNvPr id="13" name="Viết tay 12">
                <a:extLst>
                  <a:ext uri="{FF2B5EF4-FFF2-40B4-BE49-F238E27FC236}">
                    <a16:creationId xmlns:a16="http://schemas.microsoft.com/office/drawing/2014/main" id="{2ED22869-1B98-9090-D893-0BDC10CFE03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30562" y="426760"/>
                <a:ext cx="3110763" cy="9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Viết tay 13">
                <a:extLst>
                  <a:ext uri="{FF2B5EF4-FFF2-40B4-BE49-F238E27FC236}">
                    <a16:creationId xmlns:a16="http://schemas.microsoft.com/office/drawing/2014/main" id="{C790745B-A422-FA39-4B77-6EFF2AD0B3B3}"/>
                  </a:ext>
                </a:extLst>
              </p14:cNvPr>
              <p14:cNvContentPartPr/>
              <p14:nvPr/>
            </p14:nvContentPartPr>
            <p14:xfrm>
              <a:off x="13716000" y="529029"/>
              <a:ext cx="3268080" cy="649800"/>
            </p14:xfrm>
          </p:contentPart>
        </mc:Choice>
        <mc:Fallback>
          <p:pic>
            <p:nvPicPr>
              <p:cNvPr id="14" name="Viết tay 13">
                <a:extLst>
                  <a:ext uri="{FF2B5EF4-FFF2-40B4-BE49-F238E27FC236}">
                    <a16:creationId xmlns:a16="http://schemas.microsoft.com/office/drawing/2014/main" id="{C790745B-A422-FA39-4B77-6EFF2AD0B3B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626000" y="349029"/>
                <a:ext cx="3447720" cy="10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Viết tay 15">
                <a:extLst>
                  <a:ext uri="{FF2B5EF4-FFF2-40B4-BE49-F238E27FC236}">
                    <a16:creationId xmlns:a16="http://schemas.microsoft.com/office/drawing/2014/main" id="{4535602F-51EC-3D19-FE5A-7B01E11F92FF}"/>
                  </a:ext>
                </a:extLst>
              </p14:cNvPr>
              <p14:cNvContentPartPr/>
              <p14:nvPr/>
            </p14:nvContentPartPr>
            <p14:xfrm>
              <a:off x="5963693" y="600694"/>
              <a:ext cx="2871553" cy="530280"/>
            </p14:xfrm>
          </p:contentPart>
        </mc:Choice>
        <mc:Fallback>
          <p:pic>
            <p:nvPicPr>
              <p:cNvPr id="16" name="Viết tay 15">
                <a:extLst>
                  <a:ext uri="{FF2B5EF4-FFF2-40B4-BE49-F238E27FC236}">
                    <a16:creationId xmlns:a16="http://schemas.microsoft.com/office/drawing/2014/main" id="{4535602F-51EC-3D19-FE5A-7B01E11F92F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73710" y="420694"/>
                <a:ext cx="3051160" cy="88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" name="Viết tay 16">
                <a:extLst>
                  <a:ext uri="{FF2B5EF4-FFF2-40B4-BE49-F238E27FC236}">
                    <a16:creationId xmlns:a16="http://schemas.microsoft.com/office/drawing/2014/main" id="{B1367071-7B9C-3B17-BB5C-C033D53A43EE}"/>
                  </a:ext>
                </a:extLst>
              </p14:cNvPr>
              <p14:cNvContentPartPr/>
              <p14:nvPr/>
            </p14:nvContentPartPr>
            <p14:xfrm>
              <a:off x="9947254" y="634300"/>
              <a:ext cx="2729520" cy="528480"/>
            </p14:xfrm>
          </p:contentPart>
        </mc:Choice>
        <mc:Fallback>
          <p:pic>
            <p:nvPicPr>
              <p:cNvPr id="17" name="Viết tay 16">
                <a:extLst>
                  <a:ext uri="{FF2B5EF4-FFF2-40B4-BE49-F238E27FC236}">
                    <a16:creationId xmlns:a16="http://schemas.microsoft.com/office/drawing/2014/main" id="{B1367071-7B9C-3B17-BB5C-C033D53A43E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857254" y="454300"/>
                <a:ext cx="2909160" cy="88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id="{DDBA0046-2B13-D81C-49E5-60D253A7A871}"/>
                  </a:ext>
                </a:extLst>
              </p:cNvPr>
              <p:cNvSpPr/>
              <p:nvPr/>
            </p:nvSpPr>
            <p:spPr>
              <a:xfrm>
                <a:off x="686422" y="3292282"/>
                <a:ext cx="7750135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vi-VN" sz="7200" b="0" cap="none" spc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= </a:t>
                </a:r>
                <a:r>
                  <a:rPr lang="vi-VN" sz="720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5 000 </a:t>
                </a:r>
                <a14:m>
                  <m:oMath xmlns:m="http://schemas.openxmlformats.org/officeDocument/2006/math">
                    <m:r>
                      <a:rPr lang="vi-VN" sz="7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𝑙</m:t>
                    </m:r>
                    <m:r>
                      <a:rPr lang="vi-VN" sz="7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720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+ 5 000 </a:t>
                </a:r>
                <a14:m>
                  <m:oMath xmlns:m="http://schemas.openxmlformats.org/officeDocument/2006/math">
                    <m:r>
                      <a:rPr lang="vi-VN" sz="72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vi-VN" sz="72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id="{DDBA0046-2B13-D81C-49E5-60D253A7A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22" y="3292282"/>
                <a:ext cx="7750135" cy="1200329"/>
              </a:xfrm>
              <a:prstGeom prst="rect">
                <a:avLst/>
              </a:prstGeom>
              <a:blipFill>
                <a:blip r:embed="rId17"/>
                <a:stretch>
                  <a:fillRect l="-6294" t="-21320" r="-1495" b="-45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id="{15F134FF-AF87-C9C2-5103-8050B96F1892}"/>
                  </a:ext>
                </a:extLst>
              </p:cNvPr>
              <p:cNvSpPr/>
              <p:nvPr/>
            </p:nvSpPr>
            <p:spPr>
              <a:xfrm>
                <a:off x="686422" y="4863737"/>
                <a:ext cx="4378571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vi-VN" sz="7200" b="0" cap="none" spc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= </a:t>
                </a:r>
                <a:r>
                  <a:rPr lang="vi-VN" sz="720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10 000 </a:t>
                </a:r>
                <a14:m>
                  <m:oMath xmlns:m="http://schemas.openxmlformats.org/officeDocument/2006/math">
                    <m:r>
                      <a:rPr lang="vi-VN" sz="7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vi-VN" sz="72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id="{15F134FF-AF87-C9C2-5103-8050B96F1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22" y="4863737"/>
                <a:ext cx="4378571" cy="1200329"/>
              </a:xfrm>
              <a:prstGeom prst="rect">
                <a:avLst/>
              </a:prstGeom>
              <a:blipFill>
                <a:blip r:embed="rId18"/>
                <a:stretch>
                  <a:fillRect l="-11142" t="-21320" r="-3343" b="-45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66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576</TotalTime>
  <Words>141</Words>
  <Application>Microsoft Office PowerPoint</Application>
  <PresentationFormat>Tùy chỉnh</PresentationFormat>
  <Paragraphs>27</Paragraphs>
  <Slides>12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12</vt:i4>
      </vt:variant>
    </vt:vector>
  </HeadingPairs>
  <TitlesOfParts>
    <vt:vector size="21" baseType="lpstr">
      <vt:lpstr>Cambria Math</vt:lpstr>
      <vt:lpstr>#9Slide02 Tieu de dai</vt:lpstr>
      <vt:lpstr>Arial</vt:lpstr>
      <vt:lpstr>Calibri</vt:lpstr>
      <vt:lpstr>#9Slide02 Noi dung dai</vt:lpstr>
      <vt:lpstr>Office Theme</vt:lpstr>
      <vt:lpstr>2_Office Theme</vt:lpstr>
      <vt:lpstr>1_Chủ đề Office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quả ngọt</dc:title>
  <dc:subject>9Slide.vn</dc:subject>
  <dc:creator>Hi There</dc:creator>
  <dc:description>9Slide.vn</dc:description>
  <cp:lastModifiedBy>Kim Tuyền Phạm</cp:lastModifiedBy>
  <cp:revision>23</cp:revision>
  <dcterms:created xsi:type="dcterms:W3CDTF">2006-08-16T00:00:00Z</dcterms:created>
  <dcterms:modified xsi:type="dcterms:W3CDTF">2023-09-08T04:54:01Z</dcterms:modified>
  <cp:category>9Slide.vn</cp:category>
  <dc:identifier>DAFqNt_XBVA</dc:identifier>
</cp:coreProperties>
</file>